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34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9" r:id="rId35"/>
    <p:sldId id="280" r:id="rId36"/>
    <p:sldId id="289" r:id="rId37"/>
    <p:sldId id="292" r:id="rId38"/>
    <p:sldId id="288" r:id="rId39"/>
    <p:sldId id="285" r:id="rId40"/>
    <p:sldId id="286" r:id="rId41"/>
    <p:sldId id="287" r:id="rId42"/>
    <p:sldId id="297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  <p:sldId id="320" r:id="rId59"/>
    <p:sldId id="322" r:id="rId60"/>
    <p:sldId id="321" r:id="rId61"/>
    <p:sldId id="323" r:id="rId62"/>
    <p:sldId id="344" r:id="rId63"/>
    <p:sldId id="324" r:id="rId64"/>
    <p:sldId id="325" r:id="rId65"/>
    <p:sldId id="326" r:id="rId66"/>
    <p:sldId id="327" r:id="rId67"/>
    <p:sldId id="328" r:id="rId68"/>
    <p:sldId id="331" r:id="rId69"/>
    <p:sldId id="329" r:id="rId70"/>
    <p:sldId id="330" r:id="rId71"/>
    <p:sldId id="332" r:id="rId72"/>
    <p:sldId id="333" r:id="rId73"/>
    <p:sldId id="334" r:id="rId74"/>
    <p:sldId id="335" r:id="rId75"/>
    <p:sldId id="337" r:id="rId76"/>
    <p:sldId id="338" r:id="rId77"/>
    <p:sldId id="339" r:id="rId78"/>
    <p:sldId id="340" r:id="rId79"/>
    <p:sldId id="345" r:id="rId80"/>
    <p:sldId id="341" r:id="rId81"/>
    <p:sldId id="342" r:id="rId82"/>
    <p:sldId id="343" r:id="rId83"/>
    <p:sldId id="346" r:id="rId84"/>
    <p:sldId id="34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6F53D"/>
    <a:srgbClr val="33FF8F"/>
    <a:srgbClr val="C58BFF"/>
    <a:srgbClr val="9933FF"/>
    <a:srgbClr val="0000FF"/>
    <a:srgbClr val="181818"/>
    <a:srgbClr val="232327"/>
    <a:srgbClr val="0EAFE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89" autoAdjust="0"/>
    <p:restoredTop sz="91286" autoAdjust="0"/>
  </p:normalViewPr>
  <p:slideViewPr>
    <p:cSldViewPr snapToGrid="0">
      <p:cViewPr varScale="1">
        <p:scale>
          <a:sx n="51" d="100"/>
          <a:sy n="51" d="100"/>
        </p:scale>
        <p:origin x="2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3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image" Target="../media/image52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5" Type="http://schemas.openxmlformats.org/officeDocument/2006/relationships/image" Target="../media/image50.png"/><Relationship Id="rId10" Type="http://schemas.openxmlformats.org/officeDocument/2006/relationships/image" Target="../media/image43.png"/><Relationship Id="rId4" Type="http://schemas.openxmlformats.org/officeDocument/2006/relationships/image" Target="../media/image26.svg"/><Relationship Id="rId9" Type="http://schemas.openxmlformats.org/officeDocument/2006/relationships/image" Target="../media/image42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4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4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26.sv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6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sv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0" Type="http://schemas.openxmlformats.org/officeDocument/2006/relationships/image" Target="../media/image140.jp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microsoft.com/office/2007/relationships/hdphoto" Target="../media/hdphoto11.wdp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42.png"/><Relationship Id="rId21" Type="http://schemas.openxmlformats.org/officeDocument/2006/relationships/image" Target="../media/image155.sv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59.svg"/><Relationship Id="rId2" Type="http://schemas.openxmlformats.org/officeDocument/2006/relationships/notesSlide" Target="../notesSlides/notesSlide4.xml"/><Relationship Id="rId16" Type="http://schemas.microsoft.com/office/2007/relationships/hdphoto" Target="../media/hdphoto12.wdp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svg"/><Relationship Id="rId11" Type="http://schemas.microsoft.com/office/2007/relationships/hdphoto" Target="../media/hdphoto10.wdp"/><Relationship Id="rId24" Type="http://schemas.openxmlformats.org/officeDocument/2006/relationships/image" Target="../media/image158.png"/><Relationship Id="rId5" Type="http://schemas.openxmlformats.org/officeDocument/2006/relationships/image" Target="../media/image134.png"/><Relationship Id="rId15" Type="http://schemas.openxmlformats.org/officeDocument/2006/relationships/image" Target="../media/image150.png"/><Relationship Id="rId23" Type="http://schemas.openxmlformats.org/officeDocument/2006/relationships/image" Target="../media/image157.svg"/><Relationship Id="rId10" Type="http://schemas.openxmlformats.org/officeDocument/2006/relationships/image" Target="../media/image147.png"/><Relationship Id="rId19" Type="http://schemas.openxmlformats.org/officeDocument/2006/relationships/image" Target="../media/image153.svg"/><Relationship Id="rId4" Type="http://schemas.openxmlformats.org/officeDocument/2006/relationships/image" Target="../media/image143.svg"/><Relationship Id="rId9" Type="http://schemas.openxmlformats.org/officeDocument/2006/relationships/image" Target="../media/image146.svg"/><Relationship Id="rId14" Type="http://schemas.openxmlformats.org/officeDocument/2006/relationships/image" Target="../media/image149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4.png"/><Relationship Id="rId9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A2B39-CA0D-B37C-82A9-E79B23972D4A}"/>
              </a:ext>
            </a:extLst>
          </p:cNvPr>
          <p:cNvGrpSpPr/>
          <p:nvPr/>
        </p:nvGrpSpPr>
        <p:grpSpPr>
          <a:xfrm>
            <a:off x="-2760156" y="1494716"/>
            <a:ext cx="17712311" cy="3868567"/>
            <a:chOff x="3236460" y="149677"/>
            <a:chExt cx="17712311" cy="38685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D1D2C24-10BD-2C51-4D98-1DB42B0237A0}"/>
                </a:ext>
              </a:extLst>
            </p:cNvPr>
            <p:cNvGrpSpPr/>
            <p:nvPr/>
          </p:nvGrpSpPr>
          <p:grpSpPr>
            <a:xfrm>
              <a:off x="3236460" y="149677"/>
              <a:ext cx="5719079" cy="2828769"/>
              <a:chOff x="5896021" y="264998"/>
              <a:chExt cx="5719079" cy="2828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71716C-C580-70C0-7B72-C9AF64EB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14879" y="1117837"/>
                <a:ext cx="5577511" cy="19759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B6015-AE6D-DDFC-27E9-ACB6F020ED7F}"/>
                  </a:ext>
                </a:extLst>
              </p:cNvPr>
              <p:cNvSpPr txBox="1"/>
              <p:nvPr/>
            </p:nvSpPr>
            <p:spPr>
              <a:xfrm>
                <a:off x="9861403" y="264998"/>
                <a:ext cx="17536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View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Switch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5D6BC45-0EA6-CCD6-C35A-89CB5D80CFDC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 flipH="1">
                <a:off x="9803256" y="1095995"/>
                <a:ext cx="934996" cy="560683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CB6E52-C118-C476-250C-2CCA1AAC5D16}"/>
                  </a:ext>
                </a:extLst>
              </p:cNvPr>
              <p:cNvSpPr txBox="1"/>
              <p:nvPr/>
            </p:nvSpPr>
            <p:spPr>
              <a:xfrm>
                <a:off x="5896021" y="286839"/>
                <a:ext cx="18469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</a:t>
                </a:r>
              </a:p>
              <a:p>
                <a:pPr algn="ctr"/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Condition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EB50D0-9A55-B619-D8BA-6AEB727876D6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819512" y="1117836"/>
                <a:ext cx="398869" cy="106596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54867-EAEA-9C71-D9E1-F8F28214994B}"/>
                  </a:ext>
                </a:extLst>
              </p:cNvPr>
              <p:cNvSpPr txBox="1"/>
              <p:nvPr/>
            </p:nvSpPr>
            <p:spPr>
              <a:xfrm>
                <a:off x="8049559" y="454273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C86204-CCB0-2EFA-7455-9F3A55716BBB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8926408" y="915938"/>
                <a:ext cx="0" cy="149043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89E7BFE-CEC1-DD57-57D7-7CD5BA1441ED}"/>
                </a:ext>
              </a:extLst>
            </p:cNvPr>
            <p:cNvGrpSpPr/>
            <p:nvPr/>
          </p:nvGrpSpPr>
          <p:grpSpPr>
            <a:xfrm>
              <a:off x="9709676" y="980674"/>
              <a:ext cx="11239095" cy="3037570"/>
              <a:chOff x="348854" y="3093767"/>
              <a:chExt cx="11239095" cy="303757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659145-680B-C388-5B93-24B15493F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54" y="3093767"/>
                <a:ext cx="5571768" cy="19759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4F1D357-FD67-0F86-478E-9AE21AFA9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0622" y="3093768"/>
                <a:ext cx="5667327" cy="197593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C15A1C-5E51-0D3C-932A-88448687A399}"/>
                  </a:ext>
                </a:extLst>
              </p:cNvPr>
              <p:cNvSpPr txBox="1"/>
              <p:nvPr/>
            </p:nvSpPr>
            <p:spPr>
              <a:xfrm>
                <a:off x="3110686" y="5300340"/>
                <a:ext cx="2126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Target Met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335048-AEB4-500B-047C-B40D00EB5594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173967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664562-B979-BDFB-23CE-2059EF18B1CB}"/>
                  </a:ext>
                </a:extLst>
              </p:cNvPr>
              <p:cNvSpPr txBox="1"/>
              <p:nvPr/>
            </p:nvSpPr>
            <p:spPr>
              <a:xfrm>
                <a:off x="7554707" y="5300340"/>
                <a:ext cx="3538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Failed to meet target at year 0.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12E907E-2833-6A63-D640-5B889E72AB8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9323902" y="4625788"/>
                <a:ext cx="0" cy="6745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23F68-5EF2-FF14-ECFC-FF3BCB85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9" y="346999"/>
            <a:ext cx="11714282" cy="26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6ADB5-8DF8-5548-7AD6-9147ACE1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23" y="3429000"/>
            <a:ext cx="4955553" cy="29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71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FDBB11-235A-92B7-AA4D-C7F1C7CC1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284" y="1397033"/>
            <a:ext cx="8055429" cy="9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2887980"/>
            <a:ext cx="13772419" cy="2252548"/>
            <a:chOff x="-820918" y="1626523"/>
            <a:chExt cx="13772419" cy="22525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0918" y="1626523"/>
              <a:ext cx="3895725" cy="1676400"/>
            </a:xfrm>
            <a:prstGeom prst="roundRect">
              <a:avLst>
                <a:gd name="adj" fmla="val 10892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-809768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715" y="1626523"/>
              <a:ext cx="3895725" cy="1676400"/>
            </a:xfrm>
            <a:prstGeom prst="roundRect">
              <a:avLst>
                <a:gd name="adj" fmla="val 5758"/>
              </a:avLst>
            </a:prstGeom>
            <a:ln w="381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4044866" y="3284711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348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8899500" y="3361651"/>
              <a:ext cx="4052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Hover reveals legend.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6ABAAC-5537-F81C-D6D3-DC37E99A2623}"/>
              </a:ext>
            </a:extLst>
          </p:cNvPr>
          <p:cNvGrpSpPr/>
          <p:nvPr/>
        </p:nvGrpSpPr>
        <p:grpSpPr>
          <a:xfrm>
            <a:off x="-320136" y="2034008"/>
            <a:ext cx="12832272" cy="2789983"/>
            <a:chOff x="-633057" y="1271061"/>
            <a:chExt cx="12832272" cy="27899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914040-5308-2689-37F0-C2C9AB68AA77}"/>
                </a:ext>
              </a:extLst>
            </p:cNvPr>
            <p:cNvGrpSpPr/>
            <p:nvPr/>
          </p:nvGrpSpPr>
          <p:grpSpPr>
            <a:xfrm>
              <a:off x="-633057" y="1271061"/>
              <a:ext cx="5927762" cy="2609569"/>
              <a:chOff x="2450690" y="1753344"/>
              <a:chExt cx="5927762" cy="26095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999581A-EBF3-AADF-43B7-81A3B0797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0690" y="2591882"/>
                <a:ext cx="5927762" cy="925867"/>
              </a:xfrm>
              <a:prstGeom prst="round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1C0B3C5-B3F1-4265-1982-046DD4488300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 flipV="1">
                <a:off x="4942852" y="3252379"/>
                <a:ext cx="0" cy="74120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C7E97-89D1-5AAA-F944-8D748C2024F7}"/>
                  </a:ext>
                </a:extLst>
              </p:cNvPr>
              <p:cNvSpPr txBox="1"/>
              <p:nvPr/>
            </p:nvSpPr>
            <p:spPr>
              <a:xfrm>
                <a:off x="3609795" y="3993581"/>
                <a:ext cx="266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 &amp; Display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42EF12-9207-95C1-C756-B48161DE223C}"/>
                  </a:ext>
                </a:extLst>
              </p:cNvPr>
              <p:cNvSpPr txBox="1"/>
              <p:nvPr/>
            </p:nvSpPr>
            <p:spPr>
              <a:xfrm>
                <a:off x="5109880" y="1753344"/>
                <a:ext cx="2528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Play Pause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42E986C-2A34-8BA0-44B3-D8B380E8657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374008" y="2122676"/>
                <a:ext cx="0" cy="67431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78705-10E3-EFB7-4A38-CD6D67FF9673}"/>
                  </a:ext>
                </a:extLst>
              </p:cNvPr>
              <p:cNvSpPr txBox="1"/>
              <p:nvPr/>
            </p:nvSpPr>
            <p:spPr>
              <a:xfrm>
                <a:off x="6329666" y="3986955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Reset 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D161456-13BA-6DF6-6A57-7EB6B01CB45C}"/>
                  </a:ext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7249149" y="3287425"/>
                <a:ext cx="0" cy="699530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F4DDEE-0D4D-5296-366F-A190393E9B53}"/>
                </a:ext>
              </a:extLst>
            </p:cNvPr>
            <p:cNvGrpSpPr/>
            <p:nvPr/>
          </p:nvGrpSpPr>
          <p:grpSpPr>
            <a:xfrm>
              <a:off x="6427518" y="2109599"/>
              <a:ext cx="5771697" cy="1951445"/>
              <a:chOff x="3087940" y="3931625"/>
              <a:chExt cx="5771697" cy="195144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149332F-E881-917A-9D9E-5B6FAA6D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7940" y="3931625"/>
                <a:ext cx="5771697" cy="925867"/>
              </a:xfrm>
              <a:prstGeom prst="round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3710EB-EC47-FAB7-9BBE-9B6F9607C2A9}"/>
                  </a:ext>
                </a:extLst>
              </p:cNvPr>
              <p:cNvSpPr txBox="1"/>
              <p:nvPr/>
            </p:nvSpPr>
            <p:spPr>
              <a:xfrm>
                <a:off x="6285679" y="5236739"/>
                <a:ext cx="1149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Confirm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4A5059B-B132-A102-0931-409FB4999DC3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6860516" y="4566460"/>
                <a:ext cx="184333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C138AB-F732-0FD2-2F4C-1B73E73DFC5E}"/>
                  </a:ext>
                </a:extLst>
              </p:cNvPr>
              <p:cNvSpPr txBox="1"/>
              <p:nvPr/>
            </p:nvSpPr>
            <p:spPr>
              <a:xfrm>
                <a:off x="7664937" y="5236739"/>
                <a:ext cx="1011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Cancel</a:t>
                </a:r>
              </a:p>
              <a:p>
                <a:pPr algn="ctr"/>
                <a:r>
                  <a:rPr lang="en-GB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125232-971B-2FA5-1531-AA5236331762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 flipV="1">
                <a:off x="7949896" y="4566460"/>
                <a:ext cx="220949" cy="67027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E790-3133-2ABC-182F-0BDBDB6FEE9E}"/>
                </a:ext>
              </a:extLst>
            </p:cNvPr>
            <p:cNvSpPr txBox="1"/>
            <p:nvPr/>
          </p:nvSpPr>
          <p:spPr>
            <a:xfrm>
              <a:off x="7107118" y="3553212"/>
              <a:ext cx="2252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Active Text Box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7A58BBA-1747-9461-C130-C19FEC503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99" y="2784306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E81B-D2A4-CEA5-838B-30DB62C216E6}"/>
              </a:ext>
            </a:extLst>
          </p:cNvPr>
          <p:cNvGrpSpPr/>
          <p:nvPr/>
        </p:nvGrpSpPr>
        <p:grpSpPr>
          <a:xfrm>
            <a:off x="1022132" y="-1019773"/>
            <a:ext cx="10147735" cy="8897546"/>
            <a:chOff x="1022132" y="-1019773"/>
            <a:chExt cx="10147735" cy="88975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6FE1DF-0788-50A2-B2E7-685E3C2A0C6D}"/>
                </a:ext>
              </a:extLst>
            </p:cNvPr>
            <p:cNvGrpSpPr/>
            <p:nvPr/>
          </p:nvGrpSpPr>
          <p:grpSpPr>
            <a:xfrm>
              <a:off x="1022132" y="-1019773"/>
              <a:ext cx="10147735" cy="8897546"/>
              <a:chOff x="1022132" y="-1019773"/>
              <a:chExt cx="10147735" cy="8897546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49C2CDD-0ED0-7F54-BB6F-277FCDE0FE43}"/>
                  </a:ext>
                </a:extLst>
              </p:cNvPr>
              <p:cNvSpPr txBox="1"/>
              <p:nvPr/>
            </p:nvSpPr>
            <p:spPr>
              <a:xfrm rot="16200000">
                <a:off x="3660884" y="4305063"/>
                <a:ext cx="79804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Tool Art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9734162-4D3C-2B3C-7736-268CD687E4DA}"/>
                  </a:ext>
                </a:extLst>
              </p:cNvPr>
              <p:cNvGrpSpPr/>
              <p:nvPr/>
            </p:nvGrpSpPr>
            <p:grpSpPr>
              <a:xfrm>
                <a:off x="1022132" y="-1019773"/>
                <a:ext cx="10147735" cy="8897546"/>
                <a:chOff x="1022132" y="-1019773"/>
                <a:chExt cx="10147735" cy="8897546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55AE4F0-D03E-3F96-0160-C651AA02A14D}"/>
                    </a:ext>
                  </a:extLst>
                </p:cNvPr>
                <p:cNvGrpSpPr/>
                <p:nvPr/>
              </p:nvGrpSpPr>
              <p:grpSpPr>
                <a:xfrm>
                  <a:off x="1022132" y="-1019773"/>
                  <a:ext cx="10147735" cy="8897546"/>
                  <a:chOff x="1266840" y="-2111025"/>
                  <a:chExt cx="10147735" cy="88975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253AF39B-2D49-A3EE-4A7D-F679E6454E5D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5" y="-354164"/>
                    <a:ext cx="5694733" cy="5359968"/>
                    <a:chOff x="3576000" y="909000"/>
                    <a:chExt cx="5040000" cy="5040000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949BD14-A5C7-9E33-E537-F9A07694C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6000" y="909000"/>
                      <a:ext cx="5040000" cy="5040000"/>
                      <a:chOff x="3576000" y="909000"/>
                      <a:chExt cx="5040000" cy="5040000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0885F3D6-A9B7-EE59-3850-84FDDB5E02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7034" y="2391368"/>
                        <a:ext cx="2047265" cy="204726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300"/>
                          </a:spcAft>
                        </a:pPr>
                        <a:r>
                          <a:rPr lang="en-GB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MycroForest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Plant growth and carbon flow simulation.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NFRs like friendly UI.</a:t>
                        </a:r>
                      </a:p>
                      <a:p>
                        <a:pPr marL="285750" indent="-285750">
                          <a:spcAft>
                            <a:spcPts val="300"/>
                          </a:spcAft>
                          <a:buFont typeface="Wingdings" panose="05000000000000000000" pitchFamily="2" charset="2"/>
                          <a:buChar char="§"/>
                        </a:pPr>
                        <a: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FRs like creation, execution and evaluation of forest management plans.</a:t>
                        </a:r>
                      </a:p>
                    </p:txBody>
                  </p:sp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B751D728-A6CE-7D7B-CD79-2A01314264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0551" y="1893551"/>
                        <a:ext cx="3070898" cy="3070898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08EFA46A-ED30-29ED-7CC6-B129C0D715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76000" y="909000"/>
                        <a:ext cx="5040000" cy="5040000"/>
                      </a:xfrm>
                      <a:prstGeom prst="rect">
                        <a:avLst/>
                      </a:prstGeom>
                      <a:noFill/>
                      <a:ln w="3810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cxnSp>
                    <p:nvCxnSpPr>
                      <p:cNvPr id="11" name="Straight Connector 10">
                        <a:extLst>
                          <a:ext uri="{FF2B5EF4-FFF2-40B4-BE49-F238E27FC236}">
                            <a16:creationId xmlns:a16="http://schemas.microsoft.com/office/drawing/2014/main" id="{833E6F5E-9235-BB41-E81A-729B4DBF4D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76000" y="909000"/>
                        <a:ext cx="1501034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Straight Connector 11">
                        <a:extLst>
                          <a:ext uri="{FF2B5EF4-FFF2-40B4-BE49-F238E27FC236}">
                            <a16:creationId xmlns:a16="http://schemas.microsoft.com/office/drawing/2014/main" id="{4B959C31-37FF-E014-B506-5D4552E66D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124299" y="909000"/>
                        <a:ext cx="1491701" cy="1482368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5078E653-7871-0CE0-2BAD-53C6B5DD24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38297" y="4438633"/>
                        <a:ext cx="1477703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21E96442-6069-7DEC-2A92-88D2DD095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3576000" y="4438633"/>
                        <a:ext cx="1487036" cy="1510367"/>
                      </a:xfrm>
                      <a:prstGeom prst="line">
                        <a:avLst/>
                      </a:prstGeom>
                      <a:ln w="38100" cap="rnd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6E8BBA9-DCE6-F307-700F-E7DB1F4255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16000" y="1958228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Guides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9A9964-2603-0255-A1CC-F9FD896DB7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6209" y="4516875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Enablers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2CD0D845-CA7F-EB89-6A8A-4D7F6077197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38793" y="3173967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4DB0DD54-BD4E-3608-D9AB-F108983823D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297874" y="3244334"/>
                      <a:ext cx="2160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Outputs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4BB034C-D195-619E-0D02-B08E4E4CF5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582" y="-234181"/>
                    <a:ext cx="1185575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Plant Growth + Carbon Flow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BE69432-BF0C-251F-E167-F25FFC868A94}"/>
                      </a:ext>
                    </a:extLst>
                  </p:cNvPr>
                  <p:cNvSpPr txBox="1"/>
                  <p:nvPr/>
                </p:nvSpPr>
                <p:spPr>
                  <a:xfrm>
                    <a:off x="5799437" y="-184345"/>
                    <a:ext cx="1013438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EduTech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&amp; Pedagogy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9B61ADA-4EAB-9465-F95F-B2AB13069D2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704" y="230235"/>
                    <a:ext cx="5429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HCI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8A9E2A-D953-D32E-0F02-1F6EAECCE17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4417" y="-192598"/>
                    <a:ext cx="1204162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Development</a:t>
                    </a:r>
                  </a:p>
                </p:txBody>
              </p: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426C83F1-11DC-00AF-3DB9-4C8BF42CEA7C}"/>
                      </a:ext>
                    </a:extLst>
                  </p:cNvPr>
                  <p:cNvCxnSpPr>
                    <a:cxnSpLocks/>
                    <a:stCxn id="72" idx="2"/>
                    <a:endCxn id="9" idx="0"/>
                  </p:cNvCxnSpPr>
                  <p:nvPr/>
                </p:nvCxnSpPr>
                <p:spPr>
                  <a:xfrm flipH="1">
                    <a:off x="6263382" y="-868198"/>
                    <a:ext cx="1474" cy="514034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02178DA-CE2B-FE90-61E8-F1E1ABC15E1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892" y="4150101"/>
                    <a:ext cx="70424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AB6A0-84A3-DC2B-C1D9-747D93504733}"/>
                      </a:ext>
                    </a:extLst>
                  </p:cNvPr>
                  <p:cNvSpPr txBox="1"/>
                  <p:nvPr/>
                </p:nvSpPr>
                <p:spPr>
                  <a:xfrm>
                    <a:off x="5215102" y="4147157"/>
                    <a:ext cx="1669667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Reference Manager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22CE81C-0B24-9C7B-F894-855F8311874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55" y="4158379"/>
                    <a:ext cx="1124858" cy="3144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Code Editor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404C47B-AA15-4C85-6692-23FC78B208D2}"/>
                      </a:ext>
                    </a:extLst>
                  </p:cNvPr>
                  <p:cNvSpPr txBox="1"/>
                  <p:nvPr/>
                </p:nvSpPr>
                <p:spPr>
                  <a:xfrm>
                    <a:off x="6664349" y="4559768"/>
                    <a:ext cx="1634314" cy="30777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Content Managers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CA57A67-D633-225C-2C52-85BADDD4AF55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303" y="4567257"/>
                    <a:ext cx="581297" cy="3077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CICD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C66EFC92-BF65-5368-C259-569FBC7523F6}"/>
                      </a:ext>
                    </a:extLst>
                  </p:cNvPr>
                  <p:cNvGrpSpPr/>
                  <p:nvPr/>
                </p:nvGrpSpPr>
                <p:grpSpPr>
                  <a:xfrm>
                    <a:off x="3426873" y="-2111025"/>
                    <a:ext cx="5675966" cy="1242827"/>
                    <a:chOff x="3416011" y="-2198011"/>
                    <a:chExt cx="5310334" cy="1242827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37EFF70-8425-E290-1082-707B59FC40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15579" y="-2112525"/>
                      <a:ext cx="4848588" cy="1013347"/>
                      <a:chOff x="3370826" y="259398"/>
                      <a:chExt cx="4848588" cy="1013347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072D8B80-2DED-85F0-9CE2-7A4EE64670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52017" y="356225"/>
                        <a:ext cx="1067397" cy="841721"/>
                        <a:chOff x="8087181" y="-221544"/>
                        <a:chExt cx="1067397" cy="841721"/>
                      </a:xfrm>
                    </p:grpSpPr>
                    <p:pic>
                      <p:nvPicPr>
                        <p:cNvPr id="36" name="Graphic 35" descr="Storytelling outline">
                          <a:extLst>
                            <a:ext uri="{FF2B5EF4-FFF2-40B4-BE49-F238E27FC236}">
                              <a16:creationId xmlns:a16="http://schemas.microsoft.com/office/drawing/2014/main" id="{8CFE56BF-4F0B-15B0-CEA0-5CF39405725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61733" y="-221544"/>
                          <a:ext cx="554400" cy="55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64DF1CF-7F4B-36C5-9AEE-257C05EDAE4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87181" y="312400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Research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50" name="Group 49">
                        <a:extLst>
                          <a:ext uri="{FF2B5EF4-FFF2-40B4-BE49-F238E27FC236}">
                            <a16:creationId xmlns:a16="http://schemas.microsoft.com/office/drawing/2014/main" id="{3E196BF9-EB93-38D7-70E3-EE0C37E4BB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26440" y="416235"/>
                        <a:ext cx="1067397" cy="774080"/>
                        <a:chOff x="6238608" y="-285661"/>
                        <a:chExt cx="1067397" cy="774080"/>
                      </a:xfrm>
                    </p:grpSpPr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EA679ADE-A762-6F95-1B45-5BE2EA7988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38608" y="180642"/>
                          <a:ext cx="1067397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7" name="Graphic 46" descr="User with solid fill">
                          <a:extLst>
                            <a:ext uri="{FF2B5EF4-FFF2-40B4-BE49-F238E27FC236}">
                              <a16:creationId xmlns:a16="http://schemas.microsoft.com/office/drawing/2014/main" id="{9AA10F58-52AA-D9D9-324E-3BFD5AFC22A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95072" y="-285661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9" name="Group 48">
                        <a:extLst>
                          <a:ext uri="{FF2B5EF4-FFF2-40B4-BE49-F238E27FC236}">
                            <a16:creationId xmlns:a16="http://schemas.microsoft.com/office/drawing/2014/main" id="{D82F3296-3C11-12C3-A1A7-4CD4875005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70826" y="259398"/>
                        <a:ext cx="1991415" cy="1013347"/>
                        <a:chOff x="2600375" y="-202860"/>
                        <a:chExt cx="1991415" cy="1013347"/>
                      </a:xfrm>
                    </p:grpSpPr>
                    <p:sp>
                      <p:nvSpPr>
                        <p:cNvPr id="45" name="TextBox 44">
                          <a:extLst>
                            <a:ext uri="{FF2B5EF4-FFF2-40B4-BE49-F238E27FC236}">
                              <a16:creationId xmlns:a16="http://schemas.microsoft.com/office/drawing/2014/main" id="{AF68AD51-1B1C-5B68-3754-31AD85395A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00375" y="287267"/>
                          <a:ext cx="1991415" cy="523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Botany /Carbon Cycle Expert &amp; Co-Supervisor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48" name="Graphic 47" descr="User with solid fill">
                          <a:extLst>
                            <a:ext uri="{FF2B5EF4-FFF2-40B4-BE49-F238E27FC236}">
                              <a16:creationId xmlns:a16="http://schemas.microsoft.com/office/drawing/2014/main" id="{02744152-3443-E359-E4C3-63BFBA54AE8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18848" y="-202860"/>
                          <a:ext cx="554468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72" name="Rectangle: Rounded Corners 71">
                      <a:extLst>
                        <a:ext uri="{FF2B5EF4-FFF2-40B4-BE49-F238E27FC236}">
                          <a16:creationId xmlns:a16="http://schemas.microsoft.com/office/drawing/2014/main" id="{657D26C2-3AB9-396F-DBBB-9035A7DE2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011" y="-2198011"/>
                      <a:ext cx="5310334" cy="1242827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76055DC-725E-461A-F6EE-F24D440720B3}"/>
                      </a:ext>
                    </a:extLst>
                  </p:cNvPr>
                  <p:cNvCxnSpPr>
                    <a:cxnSpLocks/>
                    <a:stCxn id="77" idx="0"/>
                    <a:endCxn id="9" idx="2"/>
                  </p:cNvCxnSpPr>
                  <p:nvPr/>
                </p:nvCxnSpPr>
                <p:spPr>
                  <a:xfrm flipV="1">
                    <a:off x="6263382" y="5005804"/>
                    <a:ext cx="0" cy="53789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D0F7558F-C477-44F5-9FB4-ACD19240D3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80317" y="1919654"/>
                    <a:ext cx="1107180" cy="7386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Informative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Microworld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+ Good UX.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E6C73D7-601E-4AF9-18D3-DB2061B0C20A}"/>
                      </a:ext>
                    </a:extLst>
                  </p:cNvPr>
                  <p:cNvGrpSpPr/>
                  <p:nvPr/>
                </p:nvGrpSpPr>
                <p:grpSpPr>
                  <a:xfrm>
                    <a:off x="3416016" y="5543694"/>
                    <a:ext cx="5694732" cy="1242827"/>
                    <a:chOff x="3416016" y="5543694"/>
                    <a:chExt cx="5694732" cy="12428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895DDB7-587C-6A2A-475E-948703E93D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6016" y="5543694"/>
                      <a:ext cx="5694732" cy="1242827"/>
                      <a:chOff x="3416010" y="5250398"/>
                      <a:chExt cx="5359968" cy="1242827"/>
                    </a:xfrm>
                  </p:grpSpPr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9D7A7AC8-E166-49B3-E262-F074B12CBE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7007" y="5673027"/>
                        <a:ext cx="557724" cy="52322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Tech</a:t>
                        </a:r>
                      </a:p>
                      <a:p>
                        <a:pPr algn="ctr"/>
                        <a:r>
                          <a:rPr lang="en-GB" sz="1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Stack</a:t>
                        </a:r>
                        <a:endParaRPr lang="en-US" sz="14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sp>
                    <p:nvSpPr>
                      <p:cNvPr id="77" name="Rectangle: Rounded Corners 76">
                        <a:extLst>
                          <a:ext uri="{FF2B5EF4-FFF2-40B4-BE49-F238E27FC236}">
                            <a16:creationId xmlns:a16="http://schemas.microsoft.com/office/drawing/2014/main" id="{04AE55B5-24D7-A511-3993-517F3BFB2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16010" y="5250398"/>
                        <a:ext cx="5359968" cy="1242827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87" name="Group 86">
                        <a:extLst>
                          <a:ext uri="{FF2B5EF4-FFF2-40B4-BE49-F238E27FC236}">
                            <a16:creationId xmlns:a16="http://schemas.microsoft.com/office/drawing/2014/main" id="{49571E72-2E7A-A3B7-B4D0-82491D926F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66465" y="5399232"/>
                        <a:ext cx="898560" cy="803924"/>
                        <a:chOff x="4333341" y="5349367"/>
                        <a:chExt cx="898560" cy="803924"/>
                      </a:xfrm>
                    </p:grpSpPr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E10E1174-C9D9-C687-0765-C46226A2F6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33341" y="5349367"/>
                          <a:ext cx="89856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MS Office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64E46FD5-B1AE-CD2E-A0A6-D2610F45E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505517" y="5641649"/>
                          <a:ext cx="566379" cy="511642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8" name="Group 87">
                        <a:extLst>
                          <a:ext uri="{FF2B5EF4-FFF2-40B4-BE49-F238E27FC236}">
                            <a16:creationId xmlns:a16="http://schemas.microsoft.com/office/drawing/2014/main" id="{37E38957-175B-7D78-854E-B38984F163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7578" y="5403109"/>
                        <a:ext cx="877822" cy="844386"/>
                        <a:chOff x="5098753" y="5360904"/>
                        <a:chExt cx="877822" cy="844386"/>
                      </a:xfrm>
                    </p:grpSpPr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F415DF40-8ED6-F407-98A0-2AE51F2507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098753" y="5360904"/>
                          <a:ext cx="877822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Obsidian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2" name="Picture 81" descr="A purple and white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B9F2546-B5C4-13C9-53B5-A35EEAE896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98460" y="5686575"/>
                          <a:ext cx="518715" cy="51871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470D8322-1B86-6F88-352A-E2C72A62CD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0471" y="5421002"/>
                        <a:ext cx="844688" cy="907689"/>
                        <a:chOff x="5784720" y="5399444"/>
                        <a:chExt cx="844688" cy="907689"/>
                      </a:xfrm>
                    </p:grpSpPr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081D0B03-FEDE-87EE-BF80-71F31A3715A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84720" y="5399444"/>
                          <a:ext cx="844688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VS Code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84" name="Picture 83" descr="A blue triangle with a cross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00F6E0C-5BD2-1A90-828B-DDE4D7091D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874209" y="5645076"/>
                          <a:ext cx="662057" cy="662057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2E07D32-2DD3-BD36-2E59-9634C54046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85568" y="5415120"/>
                        <a:ext cx="877822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UMLet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EB903A06-011D-3DCF-26C8-BEEC166A5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56383" y="5706929"/>
                      <a:ext cx="932648" cy="894027"/>
                      <a:chOff x="7256383" y="5706929"/>
                      <a:chExt cx="932648" cy="894027"/>
                    </a:xfrm>
                  </p:grpSpPr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7A82922C-4E80-9834-3F61-077D525D9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6383" y="5706929"/>
                        <a:ext cx="9326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EndNote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3715A481-769F-9A3E-4C71-7AEB29E113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1563" y="6020218"/>
                        <a:ext cx="634227" cy="58073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7FF3D866-3410-06A7-7A55-F987101481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55946" y="686487"/>
                    <a:ext cx="1107180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Conceptual Model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47B1EBF-29FC-3F65-A712-6DE94091CB4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1612" y="2154506"/>
                    <a:ext cx="1606254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Simulation Hyperparameters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CB2EF4B3-94B8-0420-A667-A5C6519E460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358386" y="3529701"/>
                    <a:ext cx="921533" cy="5232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UI </a:t>
                    </a:r>
                  </a:p>
                  <a:p>
                    <a:pPr algn="ctr"/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Elements</a:t>
                    </a:r>
                    <a:endPara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FA5A8AC6-BF9B-486A-6F06-6FA74DBEE05A}"/>
                      </a:ext>
                    </a:extLst>
                  </p:cNvPr>
                  <p:cNvGrpSpPr/>
                  <p:nvPr/>
                </p:nvGrpSpPr>
                <p:grpSpPr>
                  <a:xfrm>
                    <a:off x="1266840" y="1637001"/>
                    <a:ext cx="1325752" cy="1377638"/>
                    <a:chOff x="1253347" y="1753103"/>
                    <a:chExt cx="1325752" cy="137763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0F85058B-46F5-C777-4C07-8C806CEF86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8458" y="1922839"/>
                      <a:ext cx="1140890" cy="989523"/>
                      <a:chOff x="1786167" y="1973571"/>
                      <a:chExt cx="1140890" cy="989523"/>
                    </a:xfrm>
                  </p:grpSpPr>
                  <p:sp>
                    <p:nvSpPr>
                      <p:cNvPr id="108" name="TextBox 107">
                        <a:extLst>
                          <a:ext uri="{FF2B5EF4-FFF2-40B4-BE49-F238E27FC236}">
                            <a16:creationId xmlns:a16="http://schemas.microsoft.com/office/drawing/2014/main" id="{B3F182AE-CC94-3DC0-8486-B48563417D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86167" y="2439874"/>
                        <a:ext cx="1140890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Researcher &amp; Developer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09" name="Graphic 108" descr="User with solid fill">
                        <a:extLst>
                          <a:ext uri="{FF2B5EF4-FFF2-40B4-BE49-F238E27FC236}">
                            <a16:creationId xmlns:a16="http://schemas.microsoft.com/office/drawing/2014/main" id="{ACBFF7FD-1FE6-9B88-2B31-CBFAF7386D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60289" y="1973571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Rectangle: Rounded Corners 122">
                      <a:extLst>
                        <a:ext uri="{FF2B5EF4-FFF2-40B4-BE49-F238E27FC236}">
                          <a16:creationId xmlns:a16="http://schemas.microsoft.com/office/drawing/2014/main" id="{FE73DB0E-7072-9E4F-CE93-641D3A9A5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3347" y="1753103"/>
                      <a:ext cx="1325752" cy="1377638"/>
                    </a:xfrm>
                    <a:prstGeom prst="roundRect">
                      <a:avLst/>
                    </a:prstGeom>
                    <a:noFill/>
                    <a:ln w="38100">
                      <a:prstDash val="dash"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660F809-DE1D-5B3B-7869-AEFBA39AD116}"/>
                      </a:ext>
                    </a:extLst>
                  </p:cNvPr>
                  <p:cNvCxnSpPr>
                    <a:cxnSpLocks/>
                    <a:stCxn id="123" idx="3"/>
                    <a:endCxn id="9" idx="1"/>
                  </p:cNvCxnSpPr>
                  <p:nvPr/>
                </p:nvCxnSpPr>
                <p:spPr>
                  <a:xfrm>
                    <a:off x="2592592" y="2325820"/>
                    <a:ext cx="823423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8ED06DCF-1972-0ABD-63E9-9FFDF9DE13FD}"/>
                      </a:ext>
                    </a:extLst>
                  </p:cNvPr>
                  <p:cNvCxnSpPr>
                    <a:cxnSpLocks/>
                    <a:stCxn id="9" idx="3"/>
                    <a:endCxn id="130" idx="1"/>
                  </p:cNvCxnSpPr>
                  <p:nvPr/>
                </p:nvCxnSpPr>
                <p:spPr>
                  <a:xfrm>
                    <a:off x="9110748" y="2325820"/>
                    <a:ext cx="646530" cy="0"/>
                  </a:xfrm>
                  <a:prstGeom prst="straightConnector1">
                    <a:avLst/>
                  </a:prstGeom>
                  <a:ln w="38100" cap="rnd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776C712B-04AB-E1E9-CF01-15622B24A6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7278" y="1457669"/>
                    <a:ext cx="1657297" cy="1736302"/>
                    <a:chOff x="9857413" y="1439252"/>
                    <a:chExt cx="1657297" cy="1736302"/>
                  </a:xfrm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F8C1DE00-06A8-4F3A-156F-1A9AC84445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57413" y="1439252"/>
                      <a:ext cx="1657297" cy="1736302"/>
                      <a:chOff x="1063689" y="1612988"/>
                      <a:chExt cx="1657297" cy="1736302"/>
                    </a:xfrm>
                  </p:grpSpPr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A4A8B456-B85D-3DD7-1908-E2EAB464D0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21892" y="1684532"/>
                        <a:ext cx="1140890" cy="774080"/>
                        <a:chOff x="1789601" y="1735264"/>
                        <a:chExt cx="1140890" cy="774080"/>
                      </a:xfrm>
                    </p:grpSpPr>
                    <p:sp>
                      <p:nvSpPr>
                        <p:cNvPr id="131" name="TextBox 130">
                          <a:extLst>
                            <a:ext uri="{FF2B5EF4-FFF2-40B4-BE49-F238E27FC236}">
                              <a16:creationId xmlns:a16="http://schemas.microsoft.com/office/drawing/2014/main" id="{B2948C72-C1E2-A0CD-3AA4-D6A31993FB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9601" y="2201567"/>
                          <a:ext cx="1140890" cy="307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GB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Learners</a:t>
                          </a:r>
                          <a:endPara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p:txBody>
                    </p:sp>
                    <p:pic>
                      <p:nvPicPr>
                        <p:cNvPr id="132" name="Graphic 131" descr="User with solid fill">
                          <a:extLst>
                            <a:ext uri="{FF2B5EF4-FFF2-40B4-BE49-F238E27FC236}">
                              <a16:creationId xmlns:a16="http://schemas.microsoft.com/office/drawing/2014/main" id="{0F620368-675A-3C02-2C6C-66BC4CB864B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63723" y="1735264"/>
                          <a:ext cx="592645" cy="554468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30" name="Rectangle: Rounded Corners 129">
                        <a:extLst>
                          <a:ext uri="{FF2B5EF4-FFF2-40B4-BE49-F238E27FC236}">
                            <a16:creationId xmlns:a16="http://schemas.microsoft.com/office/drawing/2014/main" id="{87D36696-1A23-A5A0-246B-36497D7B8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3689" y="1612988"/>
                        <a:ext cx="1657297" cy="1736302"/>
                      </a:xfrm>
                      <a:prstGeom prst="roundRect">
                        <a:avLst/>
                      </a:prstGeom>
                      <a:noFill/>
                      <a:ln w="38100">
                        <a:prstDash val="dash"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3CCEC24D-2EB6-6531-4ABD-2B2558D33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5616" y="2307403"/>
                      <a:ext cx="1140890" cy="774080"/>
                      <a:chOff x="10115616" y="2307403"/>
                      <a:chExt cx="1140890" cy="774080"/>
                    </a:xfrm>
                  </p:grpSpPr>
                  <p:sp>
                    <p:nvSpPr>
                      <p:cNvPr id="137" name="TextBox 136">
                        <a:extLst>
                          <a:ext uri="{FF2B5EF4-FFF2-40B4-BE49-F238E27FC236}">
                            <a16:creationId xmlns:a16="http://schemas.microsoft.com/office/drawing/2014/main" id="{8FDB9B81-0311-0B56-30A9-13EA2BB33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115616" y="2773706"/>
                        <a:ext cx="1140890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Educators</a:t>
                        </a:r>
                        <a:endPara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  <p:pic>
                    <p:nvPicPr>
                      <p:cNvPr id="138" name="Graphic 137" descr="User with solid fill">
                        <a:extLst>
                          <a:ext uri="{FF2B5EF4-FFF2-40B4-BE49-F238E27FC236}">
                            <a16:creationId xmlns:a16="http://schemas.microsoft.com/office/drawing/2014/main" id="{CC68BFD7-E59E-C044-0181-AE4B9E7DBC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389738" y="2307403"/>
                        <a:ext cx="592645" cy="554468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F9DA916-BE75-4D43-CC41-4D27E7E47FEF}"/>
                    </a:ext>
                  </a:extLst>
                </p:cNvPr>
                <p:cNvGrpSpPr/>
                <p:nvPr/>
              </p:nvGrpSpPr>
              <p:grpSpPr>
                <a:xfrm>
                  <a:off x="7803658" y="6797655"/>
                  <a:ext cx="1015494" cy="904551"/>
                  <a:chOff x="7815201" y="6787657"/>
                  <a:chExt cx="1015494" cy="904551"/>
                </a:xfrm>
              </p:grpSpPr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E091A698-48A1-0A0B-EDA4-9CF97351DF79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201" y="6787657"/>
                    <a:ext cx="101549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FireAlpaca</a:t>
                    </a:r>
                    <a:endParaRPr lang="en-US" sz="1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  <p:pic>
                <p:nvPicPr>
                  <p:cNvPr id="153" name="Picture 152" descr="A cartoon of a llama&#10;&#10;Description automatically generated">
                    <a:extLst>
                      <a:ext uri="{FF2B5EF4-FFF2-40B4-BE49-F238E27FC236}">
                        <a16:creationId xmlns:a16="http://schemas.microsoft.com/office/drawing/2014/main" id="{6C5FD37F-BEE0-D3BB-7D95-8FAD45F8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7190" y="7096799"/>
                    <a:ext cx="595409" cy="59540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F69B45-4171-5016-1CD5-CF88B8B29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3996" y="7076062"/>
                <a:ext cx="732014" cy="65159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67581B-B9D2-7AD4-C5A0-9BC0360C7508}"/>
                </a:ext>
              </a:extLst>
            </p:cNvPr>
            <p:cNvSpPr txBox="1"/>
            <p:nvPr/>
          </p:nvSpPr>
          <p:spPr>
            <a:xfrm>
              <a:off x="4604911" y="5652485"/>
              <a:ext cx="153966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Graphics Creators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187806A-99D6-8DD4-6D0A-891555DBCBA7}"/>
              </a:ext>
            </a:extLst>
          </p:cNvPr>
          <p:cNvSpPr/>
          <p:nvPr/>
        </p:nvSpPr>
        <p:spPr>
          <a:xfrm>
            <a:off x="3968074" y="925756"/>
            <a:ext cx="1842496" cy="1607792"/>
          </a:xfrm>
          <a:prstGeom prst="roundRect">
            <a:avLst>
              <a:gd name="adj" fmla="val 3580"/>
            </a:avLst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039E22-BB66-8F7F-AA0F-2EA519E000CF}"/>
              </a:ext>
            </a:extLst>
          </p:cNvPr>
          <p:cNvGrpSpPr/>
          <p:nvPr/>
        </p:nvGrpSpPr>
        <p:grpSpPr>
          <a:xfrm>
            <a:off x="6850076" y="3100892"/>
            <a:ext cx="2284461" cy="1854674"/>
            <a:chOff x="6489633" y="1639128"/>
            <a:chExt cx="2535196" cy="2058234"/>
          </a:xfrm>
        </p:grpSpPr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2D9AC7B7-7CFE-C350-FCE8-06E64BAB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934771" y="1639128"/>
              <a:ext cx="2090058" cy="1638301"/>
            </a:xfrm>
            <a:prstGeom prst="rect">
              <a:avLst/>
            </a:prstGeom>
          </p:spPr>
        </p:pic>
        <p:pic>
          <p:nvPicPr>
            <p:cNvPr id="19" name="Graphic 18" descr="Web design with solid fill">
              <a:extLst>
                <a:ext uri="{FF2B5EF4-FFF2-40B4-BE49-F238E27FC236}">
                  <a16:creationId xmlns:a16="http://schemas.microsoft.com/office/drawing/2014/main" id="{612971CE-C536-C3D0-74FF-F4E1987ED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785844" y="1771710"/>
              <a:ext cx="2090057" cy="1638300"/>
            </a:xfrm>
            <a:prstGeom prst="rect">
              <a:avLst/>
            </a:prstGeom>
          </p:spPr>
        </p:pic>
        <p:pic>
          <p:nvPicPr>
            <p:cNvPr id="16" name="Graphic 15" descr="Web design with solid fill">
              <a:extLst>
                <a:ext uri="{FF2B5EF4-FFF2-40B4-BE49-F238E27FC236}">
                  <a16:creationId xmlns:a16="http://schemas.microsoft.com/office/drawing/2014/main" id="{2717F1DB-E7C9-68D2-6A5C-2988C0EC8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728" t="16327" r="6730" b="15838"/>
            <a:stretch/>
          </p:blipFill>
          <p:spPr>
            <a:xfrm>
              <a:off x="6635725" y="1917984"/>
              <a:ext cx="2090057" cy="163830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9B10FA-DA40-F186-E0C3-263EDE3AF5B9}"/>
                </a:ext>
              </a:extLst>
            </p:cNvPr>
            <p:cNvGrpSpPr/>
            <p:nvPr/>
          </p:nvGrpSpPr>
          <p:grpSpPr>
            <a:xfrm>
              <a:off x="6489633" y="2059062"/>
              <a:ext cx="2090057" cy="1638300"/>
              <a:chOff x="6489633" y="2059062"/>
              <a:chExt cx="2090057" cy="1638300"/>
            </a:xfrm>
          </p:grpSpPr>
          <p:pic>
            <p:nvPicPr>
              <p:cNvPr id="9" name="Graphic 8" descr="Web design with solid fill">
                <a:extLst>
                  <a:ext uri="{FF2B5EF4-FFF2-40B4-BE49-F238E27FC236}">
                    <a16:creationId xmlns:a16="http://schemas.microsoft.com/office/drawing/2014/main" id="{C5A625E6-9B71-51D0-BD45-0E5B24A9E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728" t="16327" r="6730" b="15838"/>
              <a:stretch/>
            </p:blipFill>
            <p:spPr>
              <a:xfrm>
                <a:off x="6489633" y="2059062"/>
                <a:ext cx="2090057" cy="16383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DEC63-9C70-ABE3-8023-3D15D7466F4E}"/>
                  </a:ext>
                </a:extLst>
              </p:cNvPr>
              <p:cNvSpPr/>
              <p:nvPr/>
            </p:nvSpPr>
            <p:spPr>
              <a:xfrm>
                <a:off x="6701904" y="2508107"/>
                <a:ext cx="1673678" cy="976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WEB PAGES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C6B93E-4C15-0DF7-77CD-590ECF29D2F0}"/>
              </a:ext>
            </a:extLst>
          </p:cNvPr>
          <p:cNvSpPr/>
          <p:nvPr/>
        </p:nvSpPr>
        <p:spPr>
          <a:xfrm>
            <a:off x="7251189" y="1826960"/>
            <a:ext cx="1883348" cy="7384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0D71437-D20C-5456-A63F-CE7D1D7002EB}"/>
              </a:ext>
            </a:extLst>
          </p:cNvPr>
          <p:cNvSpPr/>
          <p:nvPr/>
        </p:nvSpPr>
        <p:spPr>
          <a:xfrm>
            <a:off x="10002262" y="3829635"/>
            <a:ext cx="1440000" cy="4983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ROUTING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DDC6B7-F72F-2D09-BF73-3DACE35C0089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>
            <a:off x="8192863" y="2565385"/>
            <a:ext cx="0" cy="535507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27FDB-8745-8097-184A-41F58D862260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7791750" y="4955566"/>
            <a:ext cx="0" cy="54288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3B72D-E46C-40A0-6E68-2602D69D562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143888" y="4078825"/>
            <a:ext cx="858374" cy="823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B8723DF-F909-0DDC-B4D9-F556F10CD66A}"/>
              </a:ext>
            </a:extLst>
          </p:cNvPr>
          <p:cNvSpPr/>
          <p:nvPr/>
        </p:nvSpPr>
        <p:spPr>
          <a:xfrm>
            <a:off x="6274240" y="1538566"/>
            <a:ext cx="6366431" cy="5221174"/>
          </a:xfrm>
          <a:prstGeom prst="roundRect">
            <a:avLst>
              <a:gd name="adj" fmla="val 3580"/>
            </a:avLst>
          </a:prstGeom>
          <a:noFill/>
          <a:ln w="38100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53CF12-0DB6-4599-E71C-9341E079255C}"/>
              </a:ext>
            </a:extLst>
          </p:cNvPr>
          <p:cNvSpPr txBox="1"/>
          <p:nvPr/>
        </p:nvSpPr>
        <p:spPr>
          <a:xfrm rot="5400000">
            <a:off x="9705970" y="3719462"/>
            <a:ext cx="5072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accent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 Side</a:t>
            </a:r>
            <a:endParaRPr lang="en-US" sz="4000" b="1" dirty="0">
              <a:solidFill>
                <a:schemeClr val="accent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69D519-8B32-5FDD-B897-898DA9EDC367}"/>
              </a:ext>
            </a:extLst>
          </p:cNvPr>
          <p:cNvGrpSpPr/>
          <p:nvPr/>
        </p:nvGrpSpPr>
        <p:grpSpPr>
          <a:xfrm>
            <a:off x="4359062" y="4356495"/>
            <a:ext cx="1140890" cy="804857"/>
            <a:chOff x="925831" y="3007465"/>
            <a:chExt cx="1140890" cy="8048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A6714-64CA-E86F-A926-2E8C3596E3E8}"/>
                </a:ext>
              </a:extLst>
            </p:cNvPr>
            <p:cNvSpPr txBox="1"/>
            <p:nvPr/>
          </p:nvSpPr>
          <p:spPr>
            <a:xfrm>
              <a:off x="925831" y="3473768"/>
              <a:ext cx="11408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LEARNER</a:t>
              </a:r>
              <a:endParaRPr lang="en-US" sz="16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1A062782-1B74-BB30-55E7-AAFC01E6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9953" y="3007465"/>
              <a:ext cx="592645" cy="554468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5E87D6-030E-B00F-97BA-D61ECDB95D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25829" y="4633729"/>
            <a:ext cx="1611203" cy="0"/>
          </a:xfrm>
          <a:prstGeom prst="straightConnector1">
            <a:avLst/>
          </a:prstGeom>
          <a:ln w="38100" cap="rnd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CA6B31-4702-6799-3CD3-0F06FF8E4D87}"/>
              </a:ext>
            </a:extLst>
          </p:cNvPr>
          <p:cNvGrpSpPr/>
          <p:nvPr/>
        </p:nvGrpSpPr>
        <p:grpSpPr>
          <a:xfrm>
            <a:off x="9693623" y="1853911"/>
            <a:ext cx="1800000" cy="1800000"/>
            <a:chOff x="4954124" y="4015842"/>
            <a:chExt cx="1800000" cy="1800000"/>
          </a:xfrm>
        </p:grpSpPr>
        <p:sp>
          <p:nvSpPr>
            <p:cNvPr id="53" name="text pages">
              <a:extLst>
                <a:ext uri="{FF2B5EF4-FFF2-40B4-BE49-F238E27FC236}">
                  <a16:creationId xmlns:a16="http://schemas.microsoft.com/office/drawing/2014/main" id="{E6263D80-BEFE-66EC-F1C8-F40C3DA65FE0}"/>
                </a:ext>
              </a:extLst>
            </p:cNvPr>
            <p:cNvSpPr txBox="1"/>
            <p:nvPr/>
          </p:nvSpPr>
          <p:spPr>
            <a:xfrm rot="17100000">
              <a:off x="4954124" y="4015842"/>
              <a:ext cx="1800000" cy="1800000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2355753"/>
                </a:avLst>
              </a:prstTxWarp>
              <a:spAutoFit/>
            </a:bodyPr>
            <a:lstStyle/>
            <a:p>
              <a:pPr algn="ctr"/>
              <a:r>
                <a:rPr lang="en-GB" b="1" spc="500" dirty="0"/>
                <a:t>STATE  MANAGEMENT</a:t>
              </a:r>
              <a:endParaRPr lang="en-US" b="1" spc="5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0F8DAD-D1D0-8685-04F5-62545AD50DC8}"/>
                </a:ext>
              </a:extLst>
            </p:cNvPr>
            <p:cNvSpPr/>
            <p:nvPr/>
          </p:nvSpPr>
          <p:spPr>
            <a:xfrm>
              <a:off x="5129839" y="4195842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VARS</a:t>
              </a:r>
              <a:endPara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14CDAD-7AC0-813E-9781-AD5BE841CB23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143888" y="3263028"/>
            <a:ext cx="936333" cy="284310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FE8E800-451A-AFC6-5ED5-DD1DD87775F9}"/>
              </a:ext>
            </a:extLst>
          </p:cNvPr>
          <p:cNvSpPr/>
          <p:nvPr/>
        </p:nvSpPr>
        <p:spPr>
          <a:xfrm>
            <a:off x="9543182" y="5445053"/>
            <a:ext cx="1906680" cy="966094"/>
          </a:xfrm>
          <a:prstGeom prst="roundRect">
            <a:avLst/>
          </a:prstGeom>
          <a:solidFill>
            <a:srgbClr val="FEE6FB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INTERACTIVE</a:t>
            </a:r>
          </a:p>
          <a:p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COMPONENTS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21777A2-4AD1-7276-D0E8-2CA4FAB09182}"/>
              </a:ext>
            </a:extLst>
          </p:cNvPr>
          <p:cNvCxnSpPr>
            <a:cxnSpLocks/>
          </p:cNvCxnSpPr>
          <p:nvPr/>
        </p:nvCxnSpPr>
        <p:spPr>
          <a:xfrm flipH="1" flipV="1">
            <a:off x="8861629" y="4849211"/>
            <a:ext cx="712669" cy="618359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1712AB5-5D87-3166-3A9D-D1B1BC59681C}"/>
              </a:ext>
            </a:extLst>
          </p:cNvPr>
          <p:cNvSpPr/>
          <p:nvPr/>
        </p:nvSpPr>
        <p:spPr>
          <a:xfrm>
            <a:off x="4159876" y="3399443"/>
            <a:ext cx="1440000" cy="738425"/>
          </a:xfrm>
          <a:prstGeom prst="roundRect">
            <a:avLst/>
          </a:prstGeom>
          <a:solidFill>
            <a:srgbClr val="E7F9FD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VERSION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E3244C-5673-1F97-8FC5-2F60E61AC80F}"/>
              </a:ext>
            </a:extLst>
          </p:cNvPr>
          <p:cNvSpPr/>
          <p:nvPr/>
        </p:nvSpPr>
        <p:spPr>
          <a:xfrm>
            <a:off x="4329400" y="1544422"/>
            <a:ext cx="1106449" cy="738137"/>
          </a:xfrm>
          <a:prstGeom prst="roundRect">
            <a:avLst/>
          </a:prstGeom>
          <a:solidFill>
            <a:srgbClr val="F1E8FC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64FDC41-39A3-B6D2-5490-C8B900AE5366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879876" y="2282559"/>
            <a:ext cx="2749" cy="111688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D31EF98-E119-AE6A-C1D9-681B467A8F1F}"/>
              </a:ext>
            </a:extLst>
          </p:cNvPr>
          <p:cNvSpPr txBox="1"/>
          <p:nvPr/>
        </p:nvSpPr>
        <p:spPr>
          <a:xfrm>
            <a:off x="4889546" y="2704538"/>
            <a:ext cx="83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CI-CD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A84B5-427F-535E-85EB-1E7069E2A2F3}"/>
              </a:ext>
            </a:extLst>
          </p:cNvPr>
          <p:cNvSpPr txBox="1"/>
          <p:nvPr/>
        </p:nvSpPr>
        <p:spPr>
          <a:xfrm>
            <a:off x="3990866" y="925756"/>
            <a:ext cx="179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20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AE56A8-278E-4E7D-C3B8-D7273B8CA4C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5599876" y="3768656"/>
            <a:ext cx="123715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2F3FC7E8-9F87-4007-224F-6B947F2342AC}"/>
              </a:ext>
            </a:extLst>
          </p:cNvPr>
          <p:cNvSpPr/>
          <p:nvPr/>
        </p:nvSpPr>
        <p:spPr>
          <a:xfrm>
            <a:off x="7708287" y="354733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C46F192-D6B9-93F7-62AC-3341C49168CF}"/>
              </a:ext>
            </a:extLst>
          </p:cNvPr>
          <p:cNvSpPr/>
          <p:nvPr/>
        </p:nvSpPr>
        <p:spPr>
          <a:xfrm>
            <a:off x="11085912" y="5611368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5C76-8AF0-DF8E-B69D-09B7C543141E}"/>
              </a:ext>
            </a:extLst>
          </p:cNvPr>
          <p:cNvGrpSpPr/>
          <p:nvPr/>
        </p:nvGrpSpPr>
        <p:grpSpPr>
          <a:xfrm>
            <a:off x="174192" y="2912373"/>
            <a:ext cx="808989" cy="1094137"/>
            <a:chOff x="10727580" y="3916792"/>
            <a:chExt cx="808989" cy="109413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0447F44-3D30-1E11-C805-2A633EA9AB1C}"/>
                </a:ext>
              </a:extLst>
            </p:cNvPr>
            <p:cNvSpPr/>
            <p:nvPr/>
          </p:nvSpPr>
          <p:spPr>
            <a:xfrm>
              <a:off x="11001869" y="4750516"/>
              <a:ext cx="260413" cy="260413"/>
            </a:xfrm>
            <a:prstGeom prst="ellipse">
              <a:avLst/>
            </a:prstGeom>
            <a:solidFill>
              <a:srgbClr val="61DAFB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7FA7EB3-5E4D-05C5-6FDB-44CE1F49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7580" y="3916792"/>
              <a:ext cx="808989" cy="720000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3DCBCA-E8FD-E55B-7587-01E3738EA5EB}"/>
              </a:ext>
            </a:extLst>
          </p:cNvPr>
          <p:cNvGrpSpPr/>
          <p:nvPr/>
        </p:nvGrpSpPr>
        <p:grpSpPr>
          <a:xfrm>
            <a:off x="1281422" y="2927579"/>
            <a:ext cx="720000" cy="1078931"/>
            <a:chOff x="1424516" y="3181515"/>
            <a:chExt cx="720000" cy="1078931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050406C1-A97A-E638-73C7-41BB1D27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4516" y="3181515"/>
              <a:ext cx="720000" cy="720000"/>
            </a:xfrm>
            <a:prstGeom prst="rect">
              <a:avLst/>
            </a:prstGeom>
          </p:spPr>
        </p:pic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25E127A-6C0B-AB6C-B093-8B5C8D9287D8}"/>
                </a:ext>
              </a:extLst>
            </p:cNvPr>
            <p:cNvSpPr/>
            <p:nvPr/>
          </p:nvSpPr>
          <p:spPr>
            <a:xfrm>
              <a:off x="1656578" y="4000033"/>
              <a:ext cx="260413" cy="2604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F98E9806-F6C4-83DA-2F5D-0A16BD4021A2}"/>
              </a:ext>
            </a:extLst>
          </p:cNvPr>
          <p:cNvSpPr/>
          <p:nvPr/>
        </p:nvSpPr>
        <p:spPr>
          <a:xfrm>
            <a:off x="11288243" y="370975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E1D76DE-FB19-0B1E-9ED9-29CE40070B9F}"/>
              </a:ext>
            </a:extLst>
          </p:cNvPr>
          <p:cNvSpPr/>
          <p:nvPr/>
        </p:nvSpPr>
        <p:spPr>
          <a:xfrm>
            <a:off x="9757792" y="4619566"/>
            <a:ext cx="1692070" cy="48970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EAF3BB-AD61-9B76-39E2-036CB778A7AE}"/>
              </a:ext>
            </a:extLst>
          </p:cNvPr>
          <p:cNvCxnSpPr>
            <a:cxnSpLocks/>
            <a:stCxn id="141" idx="1"/>
          </p:cNvCxnSpPr>
          <p:nvPr/>
        </p:nvCxnSpPr>
        <p:spPr>
          <a:xfrm flipH="1" flipV="1">
            <a:off x="9143888" y="4601176"/>
            <a:ext cx="613904" cy="2632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68083FA6-3909-A12D-D752-E86801FA5E5D}"/>
              </a:ext>
            </a:extLst>
          </p:cNvPr>
          <p:cNvSpPr/>
          <p:nvPr/>
        </p:nvSpPr>
        <p:spPr>
          <a:xfrm>
            <a:off x="11304122" y="4496305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AD9611-1EA9-8EC2-1427-829CF76AA0A6}"/>
              </a:ext>
            </a:extLst>
          </p:cNvPr>
          <p:cNvGrpSpPr/>
          <p:nvPr/>
        </p:nvGrpSpPr>
        <p:grpSpPr>
          <a:xfrm>
            <a:off x="218686" y="4345056"/>
            <a:ext cx="720000" cy="1073137"/>
            <a:chOff x="494780" y="4532492"/>
            <a:chExt cx="720000" cy="1073137"/>
          </a:xfrm>
        </p:grpSpPr>
        <p:pic>
          <p:nvPicPr>
            <p:cNvPr id="157" name="Picture 156" descr="A logo of a company&#10;&#10;Description automatically generated">
              <a:extLst>
                <a:ext uri="{FF2B5EF4-FFF2-40B4-BE49-F238E27FC236}">
                  <a16:creationId xmlns:a16="http://schemas.microsoft.com/office/drawing/2014/main" id="{CE3EB431-2E85-77DA-3CFC-22DAFAA7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0" y="4532492"/>
              <a:ext cx="720000" cy="720000"/>
            </a:xfrm>
            <a:prstGeom prst="rect">
              <a:avLst/>
            </a:prstGeom>
          </p:spPr>
        </p:pic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CB4E62B-14F2-3B90-B2E2-971977EFCB06}"/>
                </a:ext>
              </a:extLst>
            </p:cNvPr>
            <p:cNvSpPr/>
            <p:nvPr/>
          </p:nvSpPr>
          <p:spPr>
            <a:xfrm>
              <a:off x="724575" y="5345216"/>
              <a:ext cx="260413" cy="260413"/>
            </a:xfrm>
            <a:prstGeom prst="ellipse">
              <a:avLst/>
            </a:prstGeom>
            <a:solidFill>
              <a:srgbClr val="FF505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0" name="Picture 159" descr="A blue and white logo&#10;&#10;Description automatically generated">
            <a:extLst>
              <a:ext uri="{FF2B5EF4-FFF2-40B4-BE49-F238E27FC236}">
                <a16:creationId xmlns:a16="http://schemas.microsoft.com/office/drawing/2014/main" id="{5735FA7A-CD42-1550-1562-E3FAF4A132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74" b="99163" l="1422" r="95735">
                        <a14:foregroundMark x1="2370" y1="2510" x2="11848" y2="79498"/>
                        <a14:foregroundMark x1="11848" y1="79498" x2="22927" y2="86833"/>
                        <a14:foregroundMark x1="55519" y1="93809" x2="86730" y2="87866"/>
                        <a14:foregroundMark x1="97382" y1="26379" x2="99052" y2="16736"/>
                        <a14:foregroundMark x1="86730" y1="87866" x2="91652" y2="59451"/>
                        <a14:foregroundMark x1="99052" y1="16736" x2="67299" y2="1674"/>
                        <a14:foregroundMark x1="67299" y1="1674" x2="1422" y2="1674"/>
                        <a14:foregroundMark x1="51719" y1="98371" x2="76777" y2="92050"/>
                        <a14:foregroundMark x1="76777" y1="92050" x2="38389" y2="70711"/>
                        <a14:foregroundMark x1="38389" y1="70711" x2="18483" y2="84100"/>
                        <a14:foregroundMark x1="18483" y1="84100" x2="20663" y2="89552"/>
                        <a14:foregroundMark x1="21327" y1="28452" x2="54502" y2="29289"/>
                        <a14:foregroundMark x1="90521" y1="837" x2="89714" y2="26500"/>
                        <a14:foregroundMark x1="93132" y1="26446" x2="93839" y2="23013"/>
                        <a14:foregroundMark x1="93839" y1="23013" x2="93546" y2="26439"/>
                        <a14:foregroundMark x1="95334" y1="23862" x2="95735" y2="21339"/>
                        <a14:foregroundMark x1="94928" y1="26417" x2="94964" y2="26191"/>
                        <a14:foregroundMark x1="95735" y1="21339" x2="95735" y2="26405"/>
                        <a14:foregroundMark x1="9479" y1="70293" x2="24545" y2="84891"/>
                        <a14:foregroundMark x1="33670" y1="84744" x2="51659" y2="68201"/>
                        <a14:foregroundMark x1="51659" y1="68201" x2="43128" y2="47699"/>
                        <a14:foregroundMark x1="43128" y1="47699" x2="15166" y2="44770"/>
                        <a14:foregroundMark x1="15166" y1="44770" x2="14218" y2="68619"/>
                        <a14:foregroundMark x1="14218" y1="68619" x2="12322" y2="71967"/>
                        <a14:foregroundMark x1="21327" y1="45188" x2="45498" y2="66109"/>
                        <a14:foregroundMark x1="45498" y1="66109" x2="44076" y2="41423"/>
                        <a14:foregroundMark x1="44076" y1="41423" x2="20379" y2="47699"/>
                        <a14:foregroundMark x1="20379" y1="47699" x2="19905" y2="55649"/>
                        <a14:foregroundMark x1="52133" y1="2092" x2="25118" y2="2510"/>
                        <a14:foregroundMark x1="25118" y1="2510" x2="2370" y2="10879"/>
                        <a14:foregroundMark x1="2370" y1="10879" x2="8057" y2="31799"/>
                        <a14:foregroundMark x1="8057" y1="31799" x2="27962" y2="43096"/>
                        <a14:foregroundMark x1="27962" y1="43096" x2="51185" y2="38075"/>
                        <a14:foregroundMark x1="51185" y1="38075" x2="50237" y2="7950"/>
                        <a14:foregroundMark x1="50237" y1="7950" x2="47393" y2="2510"/>
                        <a14:foregroundMark x1="49289" y1="5021" x2="21327" y2="3766"/>
                        <a14:foregroundMark x1="21327" y1="3766" x2="2844" y2="19665"/>
                        <a14:foregroundMark x1="2844" y1="19665" x2="33175" y2="30544"/>
                        <a14:foregroundMark x1="33175" y1="30544" x2="53081" y2="15063"/>
                        <a14:foregroundMark x1="53081" y1="15063" x2="49289" y2="3347"/>
                        <a14:foregroundMark x1="50237" y1="5858" x2="20853" y2="6695"/>
                        <a14:foregroundMark x1="20853" y1="6695" x2="50237" y2="13808"/>
                        <a14:foregroundMark x1="50237" y1="13808" x2="50711" y2="2929"/>
                        <a14:foregroundMark x1="56398" y1="34310" x2="42654" y2="29289"/>
                        <a14:foregroundMark x1="48815" y1="38912" x2="44550" y2="41004"/>
                        <a14:foregroundMark x1="48815" y1="38075" x2="48815" y2="42259"/>
                        <a14:foregroundMark x1="20379" y1="91632" x2="43602" y2="97490"/>
                        <a14:foregroundMark x1="43602" y1="97490" x2="22275" y2="87866"/>
                        <a14:foregroundMark x1="22275" y1="87866" x2="47393" y2="80335"/>
                        <a14:foregroundMark x1="47393" y1="80335" x2="24645" y2="92469"/>
                        <a14:foregroundMark x1="24645" y1="92469" x2="48341" y2="92887"/>
                        <a14:foregroundMark x1="48341" y1="92887" x2="48815" y2="96234"/>
                        <a14:foregroundMark x1="43602" y1="97908" x2="50711" y2="99163"/>
                        <a14:foregroundMark x1="50711" y1="99163" x2="50711" y2="99163"/>
                        <a14:foregroundMark x1="49763" y1="99163" x2="51185" y2="99163"/>
                        <a14:foregroundMark x1="90995" y1="27197" x2="92417" y2="53556"/>
                        <a14:foregroundMark x1="92417" y1="53556" x2="89573" y2="27197"/>
                        <a14:foregroundMark x1="89573" y1="27197" x2="86730" y2="31799"/>
                        <a14:backgroundMark x1="17536" y1="93305" x2="18717" y2="93528"/>
                        <a14:backgroundMark x1="98511" y1="26881" x2="98578" y2="26360"/>
                        <a14:backgroundMark x1="98578" y1="26360" x2="98588" y2="26878"/>
                        <a14:backgroundMark x1="98133" y1="26897" x2="99526" y2="12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7" y="4324287"/>
            <a:ext cx="635649" cy="720000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6294B50D-C634-B2F2-31D8-41B53C09E741}"/>
              </a:ext>
            </a:extLst>
          </p:cNvPr>
          <p:cNvSpPr/>
          <p:nvPr/>
        </p:nvSpPr>
        <p:spPr>
          <a:xfrm>
            <a:off x="1511214" y="5168152"/>
            <a:ext cx="260413" cy="260413"/>
          </a:xfrm>
          <a:prstGeom prst="ellipse">
            <a:avLst/>
          </a:prstGeom>
          <a:solidFill>
            <a:srgbClr val="0066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72B6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001E790-6C78-6D2F-9451-BDE7CA99EC75}"/>
              </a:ext>
            </a:extLst>
          </p:cNvPr>
          <p:cNvSpPr/>
          <p:nvPr/>
        </p:nvSpPr>
        <p:spPr>
          <a:xfrm>
            <a:off x="7376076" y="3549096"/>
            <a:ext cx="260413" cy="2604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69052EF-7B17-49E9-BB93-B1FF8898E0CE}"/>
              </a:ext>
            </a:extLst>
          </p:cNvPr>
          <p:cNvGrpSpPr/>
          <p:nvPr/>
        </p:nvGrpSpPr>
        <p:grpSpPr>
          <a:xfrm>
            <a:off x="2417177" y="4314250"/>
            <a:ext cx="720000" cy="1107024"/>
            <a:chOff x="2398105" y="4508977"/>
            <a:chExt cx="720000" cy="1107024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91758DE-E324-3FFB-FDB1-57C145887FA4}"/>
                </a:ext>
              </a:extLst>
            </p:cNvPr>
            <p:cNvSpPr/>
            <p:nvPr/>
          </p:nvSpPr>
          <p:spPr>
            <a:xfrm>
              <a:off x="2627920" y="5355588"/>
              <a:ext cx="260413" cy="260413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pic>
          <p:nvPicPr>
            <p:cNvPr id="168" name="Picture 167" descr="A yellow and black logo&#10;&#10;Description automatically generated">
              <a:extLst>
                <a:ext uri="{FF2B5EF4-FFF2-40B4-BE49-F238E27FC236}">
                  <a16:creationId xmlns:a16="http://schemas.microsoft.com/office/drawing/2014/main" id="{115CB58A-4F2B-FA47-7BDE-1440BE20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105" y="4508977"/>
              <a:ext cx="720000" cy="720000"/>
            </a:xfrm>
            <a:prstGeom prst="roundRect">
              <a:avLst>
                <a:gd name="adj" fmla="val 12434"/>
              </a:avLst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67BF80-C8C3-B2F0-A504-6621F6D72498}"/>
              </a:ext>
            </a:extLst>
          </p:cNvPr>
          <p:cNvGrpSpPr/>
          <p:nvPr/>
        </p:nvGrpSpPr>
        <p:grpSpPr>
          <a:xfrm>
            <a:off x="2368754" y="2908143"/>
            <a:ext cx="822857" cy="1096509"/>
            <a:chOff x="2346676" y="5807438"/>
            <a:chExt cx="822857" cy="1096509"/>
          </a:xfrm>
        </p:grpSpPr>
        <p:pic>
          <p:nvPicPr>
            <p:cNvPr id="171" name="Picture 170" descr="A black triangle with a white background&#10;&#10;Description automatically generated">
              <a:extLst>
                <a:ext uri="{FF2B5EF4-FFF2-40B4-BE49-F238E27FC236}">
                  <a16:creationId xmlns:a16="http://schemas.microsoft.com/office/drawing/2014/main" id="{4EED5460-9EE8-F619-4772-0134075B5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" b="99524" l="417" r="99167">
                          <a14:foregroundMark x1="50417" y1="1429" x2="10417" y2="77143"/>
                          <a14:foregroundMark x1="10417" y1="77143" x2="74167" y2="94762"/>
                          <a14:foregroundMark x1="74167" y1="94762" x2="48750" y2="9524"/>
                          <a14:foregroundMark x1="8333" y1="95714" x2="14167" y2="97619"/>
                          <a14:foregroundMark x1="5000" y1="94286" x2="417" y2="99048"/>
                          <a14:foregroundMark x1="90417" y1="88571" x2="99167" y2="99524"/>
                          <a14:foregroundMark x1="50833" y1="3810" x2="52917" y2="9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676" y="5807438"/>
              <a:ext cx="822857" cy="720000"/>
            </a:xfrm>
            <a:prstGeom prst="rect">
              <a:avLst/>
            </a:prstGeom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2ED6101-4E99-F88D-3FCC-63035B95492C}"/>
                </a:ext>
              </a:extLst>
            </p:cNvPr>
            <p:cNvSpPr/>
            <p:nvPr/>
          </p:nvSpPr>
          <p:spPr>
            <a:xfrm>
              <a:off x="2627897" y="6643534"/>
              <a:ext cx="260413" cy="2604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CBA37A5-00AF-07AF-A58C-ADE21051BAD9}"/>
              </a:ext>
            </a:extLst>
          </p:cNvPr>
          <p:cNvGrpSpPr/>
          <p:nvPr/>
        </p:nvGrpSpPr>
        <p:grpSpPr>
          <a:xfrm>
            <a:off x="2417177" y="5680507"/>
            <a:ext cx="720000" cy="1087712"/>
            <a:chOff x="1426804" y="5816234"/>
            <a:chExt cx="720000" cy="1087712"/>
          </a:xfrm>
        </p:grpSpPr>
        <p:pic>
          <p:nvPicPr>
            <p:cNvPr id="176" name="Picture 175" descr="A logo of a company&#10;&#10;Description automatically generated">
              <a:extLst>
                <a:ext uri="{FF2B5EF4-FFF2-40B4-BE49-F238E27FC236}">
                  <a16:creationId xmlns:a16="http://schemas.microsoft.com/office/drawing/2014/main" id="{9655FE7B-DED4-14D6-06A4-E5F28C6D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804" y="5816234"/>
              <a:ext cx="720000" cy="7200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01216FD-BB98-7093-1968-9941CA4061B1}"/>
                </a:ext>
              </a:extLst>
            </p:cNvPr>
            <p:cNvSpPr/>
            <p:nvPr/>
          </p:nvSpPr>
          <p:spPr>
            <a:xfrm>
              <a:off x="1654307" y="6643533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6C05039-D1D5-5E50-FDE7-A9D4D42C6AAB}"/>
              </a:ext>
            </a:extLst>
          </p:cNvPr>
          <p:cNvGrpSpPr/>
          <p:nvPr/>
        </p:nvGrpSpPr>
        <p:grpSpPr>
          <a:xfrm>
            <a:off x="1221113" y="5785482"/>
            <a:ext cx="842469" cy="984593"/>
            <a:chOff x="490803" y="5919351"/>
            <a:chExt cx="842469" cy="984593"/>
          </a:xfrm>
        </p:grpSpPr>
        <p:sp>
          <p:nvSpPr>
            <p:cNvPr id="180" name="Graphic 178">
              <a:extLst>
                <a:ext uri="{FF2B5EF4-FFF2-40B4-BE49-F238E27FC236}">
                  <a16:creationId xmlns:a16="http://schemas.microsoft.com/office/drawing/2014/main" id="{5F6509B7-E45B-933C-CCCA-302A80973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803" y="5919351"/>
              <a:ext cx="842469" cy="523546"/>
            </a:xfrm>
            <a:custGeom>
              <a:avLst/>
              <a:gdLst>
                <a:gd name="connsiteX0" fmla="*/ 1500188 w 6000750"/>
                <a:gd name="connsiteY0" fmla="*/ 1200150 h 3600449"/>
                <a:gd name="connsiteX1" fmla="*/ 3000375 w 6000750"/>
                <a:gd name="connsiteY1" fmla="*/ 0 h 3600449"/>
                <a:gd name="connsiteX2" fmla="*/ 4950619 w 6000750"/>
                <a:gd name="connsiteY2" fmla="*/ 1050131 h 3600449"/>
                <a:gd name="connsiteX3" fmla="*/ 6000750 w 6000750"/>
                <a:gd name="connsiteY3" fmla="*/ 600075 h 3600449"/>
                <a:gd name="connsiteX4" fmla="*/ 4500563 w 6000750"/>
                <a:gd name="connsiteY4" fmla="*/ 1800225 h 3600449"/>
                <a:gd name="connsiteX5" fmla="*/ 2550319 w 6000750"/>
                <a:gd name="connsiteY5" fmla="*/ 750094 h 3600449"/>
                <a:gd name="connsiteX6" fmla="*/ 1500188 w 6000750"/>
                <a:gd name="connsiteY6" fmla="*/ 1200150 h 3600449"/>
                <a:gd name="connsiteX7" fmla="*/ 0 w 6000750"/>
                <a:gd name="connsiteY7" fmla="*/ 3000375 h 3600449"/>
                <a:gd name="connsiteX8" fmla="*/ 1500188 w 6000750"/>
                <a:gd name="connsiteY8" fmla="*/ 1800225 h 3600449"/>
                <a:gd name="connsiteX9" fmla="*/ 3450431 w 6000750"/>
                <a:gd name="connsiteY9" fmla="*/ 2850356 h 3600449"/>
                <a:gd name="connsiteX10" fmla="*/ 4500563 w 6000750"/>
                <a:gd name="connsiteY10" fmla="*/ 2400300 h 3600449"/>
                <a:gd name="connsiteX11" fmla="*/ 3000375 w 6000750"/>
                <a:gd name="connsiteY11" fmla="*/ 3600450 h 3600449"/>
                <a:gd name="connsiteX12" fmla="*/ 1050131 w 6000750"/>
                <a:gd name="connsiteY12" fmla="*/ 2550319 h 3600449"/>
                <a:gd name="connsiteX13" fmla="*/ 0 w 6000750"/>
                <a:gd name="connsiteY13" fmla="*/ 3000375 h 360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00750" h="3600449">
                  <a:moveTo>
                    <a:pt x="1500188" y="1200150"/>
                  </a:moveTo>
                  <a:cubicBezTo>
                    <a:pt x="1700212" y="400051"/>
                    <a:pt x="2200282" y="0"/>
                    <a:pt x="3000375" y="0"/>
                  </a:cubicBezTo>
                  <a:cubicBezTo>
                    <a:pt x="4200525" y="0"/>
                    <a:pt x="4350544" y="900112"/>
                    <a:pt x="4950619" y="1050131"/>
                  </a:cubicBezTo>
                  <a:cubicBezTo>
                    <a:pt x="5350676" y="1150151"/>
                    <a:pt x="5700713" y="1000132"/>
                    <a:pt x="6000750" y="600075"/>
                  </a:cubicBezTo>
                  <a:cubicBezTo>
                    <a:pt x="5800732" y="1400168"/>
                    <a:pt x="5300655" y="1800225"/>
                    <a:pt x="4500563" y="1800225"/>
                  </a:cubicBezTo>
                  <a:cubicBezTo>
                    <a:pt x="3300413" y="1800225"/>
                    <a:pt x="3150394" y="900112"/>
                    <a:pt x="2550319" y="750094"/>
                  </a:cubicBezTo>
                  <a:cubicBezTo>
                    <a:pt x="2150262" y="650074"/>
                    <a:pt x="1800225" y="800093"/>
                    <a:pt x="1500188" y="1200150"/>
                  </a:cubicBezTo>
                  <a:close/>
                  <a:moveTo>
                    <a:pt x="0" y="3000375"/>
                  </a:moveTo>
                  <a:cubicBezTo>
                    <a:pt x="200024" y="2200282"/>
                    <a:pt x="700088" y="1800225"/>
                    <a:pt x="1500188" y="1800225"/>
                  </a:cubicBezTo>
                  <a:cubicBezTo>
                    <a:pt x="2700338" y="1800225"/>
                    <a:pt x="2850356" y="2700338"/>
                    <a:pt x="3450431" y="2850356"/>
                  </a:cubicBezTo>
                  <a:cubicBezTo>
                    <a:pt x="3850488" y="2950376"/>
                    <a:pt x="4200525" y="2800357"/>
                    <a:pt x="4500563" y="2400300"/>
                  </a:cubicBezTo>
                  <a:cubicBezTo>
                    <a:pt x="4300545" y="3200393"/>
                    <a:pt x="3800468" y="3600450"/>
                    <a:pt x="3000375" y="3600450"/>
                  </a:cubicBezTo>
                  <a:cubicBezTo>
                    <a:pt x="1800225" y="3600450"/>
                    <a:pt x="1650206" y="2700338"/>
                    <a:pt x="1050131" y="2550319"/>
                  </a:cubicBezTo>
                  <a:cubicBezTo>
                    <a:pt x="650081" y="2450299"/>
                    <a:pt x="300038" y="2600318"/>
                    <a:pt x="0" y="3000375"/>
                  </a:cubicBezTo>
                  <a:close/>
                </a:path>
              </a:pathLst>
            </a:custGeom>
            <a:solidFill>
              <a:srgbClr val="0EAFE8"/>
            </a:solidFill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7130873-D89F-854C-C1B6-A37B158ECC4C}"/>
                </a:ext>
              </a:extLst>
            </p:cNvPr>
            <p:cNvSpPr/>
            <p:nvPr/>
          </p:nvSpPr>
          <p:spPr>
            <a:xfrm>
              <a:off x="787735" y="6643531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36D288-B33C-1D32-9954-FD9E2EFD2129}"/>
              </a:ext>
            </a:extLst>
          </p:cNvPr>
          <p:cNvGrpSpPr/>
          <p:nvPr/>
        </p:nvGrpSpPr>
        <p:grpSpPr>
          <a:xfrm>
            <a:off x="7821612" y="577616"/>
            <a:ext cx="1785767" cy="720000"/>
            <a:chOff x="4060205" y="4422729"/>
            <a:chExt cx="1785767" cy="72000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4D9A80E-E8B5-CEFA-7977-FE18954CFDAB}"/>
                </a:ext>
              </a:extLst>
            </p:cNvPr>
            <p:cNvSpPr txBox="1"/>
            <p:nvPr/>
          </p:nvSpPr>
          <p:spPr>
            <a:xfrm>
              <a:off x="4717235" y="4518794"/>
              <a:ext cx="112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Big.js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8" name="Graphic 187" descr="Folder with solid fill">
              <a:extLst>
                <a:ext uri="{FF2B5EF4-FFF2-40B4-BE49-F238E27FC236}">
                  <a16:creationId xmlns:a16="http://schemas.microsoft.com/office/drawing/2014/main" id="{42AE51FA-5425-42B1-09AE-67A4A87E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E66DF09-FC7A-ECE8-9136-EEF09BB3434B}"/>
              </a:ext>
            </a:extLst>
          </p:cNvPr>
          <p:cNvCxnSpPr>
            <a:cxnSpLocks/>
            <a:stCxn id="188" idx="2"/>
            <a:endCxn id="25" idx="0"/>
          </p:cNvCxnSpPr>
          <p:nvPr/>
        </p:nvCxnSpPr>
        <p:spPr>
          <a:xfrm>
            <a:off x="8181612" y="1297616"/>
            <a:ext cx="11251" cy="529344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9BD8F4-AED1-A4B5-A02A-E203E80E8A80}"/>
              </a:ext>
            </a:extLst>
          </p:cNvPr>
          <p:cNvGrpSpPr/>
          <p:nvPr/>
        </p:nvGrpSpPr>
        <p:grpSpPr>
          <a:xfrm>
            <a:off x="13111343" y="5578363"/>
            <a:ext cx="2807150" cy="720000"/>
            <a:chOff x="4060205" y="4422729"/>
            <a:chExt cx="2807150" cy="72000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5274CF-9E41-409B-515F-E1601E4E0F97}"/>
                </a:ext>
              </a:extLst>
            </p:cNvPr>
            <p:cNvSpPr txBox="1"/>
            <p:nvPr/>
          </p:nvSpPr>
          <p:spPr>
            <a:xfrm>
              <a:off x="4717235" y="4518794"/>
              <a:ext cx="215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file-saver.js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97" name="Graphic 196" descr="Folder with solid fill">
              <a:extLst>
                <a:ext uri="{FF2B5EF4-FFF2-40B4-BE49-F238E27FC236}">
                  <a16:creationId xmlns:a16="http://schemas.microsoft.com/office/drawing/2014/main" id="{9D100DEF-2CBD-6C3A-A5A3-D1DF06EB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F7466BD-1D67-BEF8-C9B2-68EDE959DBFB}"/>
              </a:ext>
            </a:extLst>
          </p:cNvPr>
          <p:cNvCxnSpPr>
            <a:cxnSpLocks/>
            <a:stCxn id="197" idx="1"/>
            <a:endCxn id="86" idx="3"/>
          </p:cNvCxnSpPr>
          <p:nvPr/>
        </p:nvCxnSpPr>
        <p:spPr>
          <a:xfrm flipH="1" flipV="1">
            <a:off x="11449862" y="5928100"/>
            <a:ext cx="1661481" cy="10263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5ED23CF5-D525-857F-1AE7-1F07517E9E26}"/>
              </a:ext>
            </a:extLst>
          </p:cNvPr>
          <p:cNvSpPr/>
          <p:nvPr/>
        </p:nvSpPr>
        <p:spPr>
          <a:xfrm>
            <a:off x="10470826" y="3059305"/>
            <a:ext cx="260413" cy="260413"/>
          </a:xfrm>
          <a:prstGeom prst="ellipse">
            <a:avLst/>
          </a:prstGeom>
          <a:solidFill>
            <a:srgbClr val="61DA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CEB9804-31D9-A6B3-D5C2-80C8291A8C29}"/>
              </a:ext>
            </a:extLst>
          </p:cNvPr>
          <p:cNvGrpSpPr/>
          <p:nvPr/>
        </p:nvGrpSpPr>
        <p:grpSpPr>
          <a:xfrm>
            <a:off x="10145336" y="7034625"/>
            <a:ext cx="3373192" cy="720000"/>
            <a:chOff x="4060205" y="4422729"/>
            <a:chExt cx="3373192" cy="720000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EC646F0-7CD5-38C7-3C69-4A9E3BA40FA2}"/>
                </a:ext>
              </a:extLst>
            </p:cNvPr>
            <p:cNvSpPr txBox="1"/>
            <p:nvPr/>
          </p:nvSpPr>
          <p:spPr>
            <a:xfrm>
              <a:off x="4717235" y="4518794"/>
              <a:ext cx="2716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react-tooltip.js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209" name="Graphic 208" descr="Folder with solid fill">
              <a:extLst>
                <a:ext uri="{FF2B5EF4-FFF2-40B4-BE49-F238E27FC236}">
                  <a16:creationId xmlns:a16="http://schemas.microsoft.com/office/drawing/2014/main" id="{C22BC345-A2B7-09C1-E4CF-35CF0248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60205" y="4422729"/>
              <a:ext cx="720000" cy="720000"/>
            </a:xfrm>
            <a:prstGeom prst="rect">
              <a:avLst/>
            </a:prstGeom>
          </p:spPr>
        </p:pic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EC2989D-9AB9-0649-1490-227ACCEFF7A6}"/>
              </a:ext>
            </a:extLst>
          </p:cNvPr>
          <p:cNvCxnSpPr>
            <a:cxnSpLocks/>
            <a:stCxn id="209" idx="0"/>
            <a:endCxn id="86" idx="2"/>
          </p:cNvCxnSpPr>
          <p:nvPr/>
        </p:nvCxnSpPr>
        <p:spPr>
          <a:xfrm flipH="1" flipV="1">
            <a:off x="10496522" y="6411147"/>
            <a:ext cx="8814" cy="623478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A64EE56-0D1C-427D-F0D6-0316EB83370D}"/>
              </a:ext>
            </a:extLst>
          </p:cNvPr>
          <p:cNvGrpSpPr/>
          <p:nvPr/>
        </p:nvGrpSpPr>
        <p:grpSpPr>
          <a:xfrm>
            <a:off x="252481" y="7012852"/>
            <a:ext cx="2939130" cy="720000"/>
            <a:chOff x="303842" y="5767626"/>
            <a:chExt cx="2939130" cy="720000"/>
          </a:xfrm>
        </p:grpSpPr>
        <p:pic>
          <p:nvPicPr>
            <p:cNvPr id="213" name="Graphic 212" descr="Folder with solid fill">
              <a:extLst>
                <a:ext uri="{FF2B5EF4-FFF2-40B4-BE49-F238E27FC236}">
                  <a16:creationId xmlns:a16="http://schemas.microsoft.com/office/drawing/2014/main" id="{C4A0424C-0B84-97BE-5F01-9CD0F1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3842" y="5767626"/>
              <a:ext cx="720000" cy="720000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BF534C8-3E4E-739A-0DD4-6B32645EBB45}"/>
                </a:ext>
              </a:extLst>
            </p:cNvPr>
            <p:cNvSpPr txBox="1"/>
            <p:nvPr/>
          </p:nvSpPr>
          <p:spPr>
            <a:xfrm>
              <a:off x="942170" y="5992469"/>
              <a:ext cx="2300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3rd  PARTY PACKAGE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C7E5E7-A551-A647-E08B-66A076AC96FC}"/>
              </a:ext>
            </a:extLst>
          </p:cNvPr>
          <p:cNvGrpSpPr/>
          <p:nvPr/>
        </p:nvGrpSpPr>
        <p:grpSpPr>
          <a:xfrm>
            <a:off x="6850076" y="5498446"/>
            <a:ext cx="1883347" cy="875696"/>
            <a:chOff x="6850076" y="5515071"/>
            <a:chExt cx="1883347" cy="8756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663603-6CA0-D8A8-3794-F7CDBA270CAA}"/>
                </a:ext>
              </a:extLst>
            </p:cNvPr>
            <p:cNvSpPr/>
            <p:nvPr/>
          </p:nvSpPr>
          <p:spPr>
            <a:xfrm>
              <a:off x="6850076" y="5515071"/>
              <a:ext cx="1883347" cy="87569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VISUALIZATION</a:t>
              </a:r>
            </a:p>
            <a:p>
              <a:pPr algn="ctr"/>
              <a:endParaRPr lang="en-GB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66D14-BBCA-0463-D5D6-4CD37BC88F34}"/>
                </a:ext>
              </a:extLst>
            </p:cNvPr>
            <p:cNvSpPr/>
            <p:nvPr/>
          </p:nvSpPr>
          <p:spPr>
            <a:xfrm>
              <a:off x="8049628" y="5944619"/>
              <a:ext cx="260413" cy="260413"/>
            </a:xfrm>
            <a:prstGeom prst="ellipse">
              <a:avLst/>
            </a:prstGeom>
            <a:solidFill>
              <a:srgbClr val="33FF8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AC3E2B9-87C5-91AF-8F15-905C5BB2544F}"/>
                </a:ext>
              </a:extLst>
            </p:cNvPr>
            <p:cNvSpPr/>
            <p:nvPr/>
          </p:nvSpPr>
          <p:spPr>
            <a:xfrm>
              <a:off x="7667588" y="5940008"/>
              <a:ext cx="260413" cy="26041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397A84B-7949-4932-EB0F-97C43C3B677E}"/>
                </a:ext>
              </a:extLst>
            </p:cNvPr>
            <p:cNvSpPr/>
            <p:nvPr/>
          </p:nvSpPr>
          <p:spPr>
            <a:xfrm>
              <a:off x="7286461" y="5944619"/>
              <a:ext cx="260413" cy="260413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572B6"/>
                </a:solidFill>
              </a:endParaRP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5D3A9694-A8DE-3D82-C9C4-52364386D68A}"/>
              </a:ext>
            </a:extLst>
          </p:cNvPr>
          <p:cNvSpPr/>
          <p:nvPr/>
        </p:nvSpPr>
        <p:spPr>
          <a:xfrm>
            <a:off x="8040498" y="3547338"/>
            <a:ext cx="260413" cy="260413"/>
          </a:xfrm>
          <a:prstGeom prst="ellipse">
            <a:avLst/>
          </a:prstGeom>
          <a:solidFill>
            <a:srgbClr val="FF5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374863-EB78-9E82-C5D9-E3A682B6675B}"/>
              </a:ext>
            </a:extLst>
          </p:cNvPr>
          <p:cNvSpPr/>
          <p:nvPr/>
        </p:nvSpPr>
        <p:spPr>
          <a:xfrm>
            <a:off x="8378687" y="3553140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26" name="Picture 2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EDCE270-D408-2543-11F0-31E7D8BB8C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" y="5746230"/>
            <a:ext cx="656278" cy="638777"/>
          </a:xfrm>
          <a:prstGeom prst="rect">
            <a:avLst/>
          </a:prstGeom>
        </p:spPr>
      </p:pic>
      <p:sp>
        <p:nvSpPr>
          <p:cNvPr id="227" name="Oval 226">
            <a:extLst>
              <a:ext uri="{FF2B5EF4-FFF2-40B4-BE49-F238E27FC236}">
                <a16:creationId xmlns:a16="http://schemas.microsoft.com/office/drawing/2014/main" id="{9CA38176-C0A8-D451-84CA-1D78C60E2894}"/>
              </a:ext>
            </a:extLst>
          </p:cNvPr>
          <p:cNvSpPr/>
          <p:nvPr/>
        </p:nvSpPr>
        <p:spPr>
          <a:xfrm>
            <a:off x="450621" y="6494189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1F4AC48-5199-14DE-0429-E33189E51065}"/>
              </a:ext>
            </a:extLst>
          </p:cNvPr>
          <p:cNvSpPr/>
          <p:nvPr/>
        </p:nvSpPr>
        <p:spPr>
          <a:xfrm>
            <a:off x="4042483" y="3282868"/>
            <a:ext cx="260413" cy="260413"/>
          </a:xfrm>
          <a:prstGeom prst="ellipse">
            <a:avLst/>
          </a:prstGeom>
          <a:solidFill>
            <a:srgbClr val="C58B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60B6AC5A-1793-B3AE-044E-B6C4A60C1359}"/>
              </a:ext>
            </a:extLst>
          </p:cNvPr>
          <p:cNvSpPr/>
          <p:nvPr/>
        </p:nvSpPr>
        <p:spPr>
          <a:xfrm>
            <a:off x="11085911" y="5960261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5E5C34-8E90-0DE5-70CE-F2F0C3332E45}"/>
              </a:ext>
            </a:extLst>
          </p:cNvPr>
          <p:cNvSpPr/>
          <p:nvPr/>
        </p:nvSpPr>
        <p:spPr>
          <a:xfrm>
            <a:off x="10470826" y="2198287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EEEECD4-2BCA-348C-5027-E87D1D45896F}"/>
              </a:ext>
            </a:extLst>
          </p:cNvPr>
          <p:cNvSpPr/>
          <p:nvPr/>
        </p:nvSpPr>
        <p:spPr>
          <a:xfrm>
            <a:off x="4210529" y="1428774"/>
            <a:ext cx="260413" cy="26041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39EA656-9A93-0C9D-70B8-BE4A72B33379}"/>
              </a:ext>
            </a:extLst>
          </p:cNvPr>
          <p:cNvSpPr/>
          <p:nvPr/>
        </p:nvSpPr>
        <p:spPr>
          <a:xfrm>
            <a:off x="7120746" y="1718759"/>
            <a:ext cx="260413" cy="260413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C5CB8-E590-A3CD-D0FB-EF77BFFF5012}"/>
              </a:ext>
            </a:extLst>
          </p:cNvPr>
          <p:cNvGrpSpPr/>
          <p:nvPr/>
        </p:nvGrpSpPr>
        <p:grpSpPr>
          <a:xfrm>
            <a:off x="-10184210" y="731814"/>
            <a:ext cx="9842664" cy="5917503"/>
            <a:chOff x="1117274" y="247915"/>
            <a:chExt cx="9842664" cy="5917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39AAED-E5F5-5BC4-3220-AE5901DC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888178" y="891390"/>
              <a:ext cx="7071760" cy="4530933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2D9E82-87B3-2C73-1DD1-712FA6935A3F}"/>
                </a:ext>
              </a:extLst>
            </p:cNvPr>
            <p:cNvSpPr txBox="1"/>
            <p:nvPr/>
          </p:nvSpPr>
          <p:spPr>
            <a:xfrm>
              <a:off x="320040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STRUCTURE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48DEAF-9B24-FF69-4813-BCCC8F5C5322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072247" y="4376057"/>
              <a:ext cx="812962" cy="141924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B7E43-AD06-72C6-7703-61E6DB396A89}"/>
                </a:ext>
              </a:extLst>
            </p:cNvPr>
            <p:cNvSpPr txBox="1"/>
            <p:nvPr/>
          </p:nvSpPr>
          <p:spPr>
            <a:xfrm>
              <a:off x="5395361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STYLE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22AE1C-BACF-0871-21D9-4CBB81E6DC5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6267207" y="4546837"/>
              <a:ext cx="0" cy="124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9FCFD6-AE0D-3624-849D-422B8CCB10DE}"/>
                </a:ext>
              </a:extLst>
            </p:cNvPr>
            <p:cNvSpPr txBox="1"/>
            <p:nvPr/>
          </p:nvSpPr>
          <p:spPr>
            <a:xfrm>
              <a:off x="7472555" y="5795304"/>
              <a:ext cx="1743691" cy="370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2143128-96A4-2799-BB18-51823B9C1950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7990114" y="4484914"/>
              <a:ext cx="354287" cy="131039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AED1E-B64E-93A5-FBB9-70E1D8DBAF8D}"/>
                </a:ext>
              </a:extLst>
            </p:cNvPr>
            <p:cNvSpPr txBox="1"/>
            <p:nvPr/>
          </p:nvSpPr>
          <p:spPr>
            <a:xfrm>
              <a:off x="1117275" y="2512958"/>
              <a:ext cx="2217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ORGANIZATION</a:t>
              </a:r>
            </a:p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+ INTERACTION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78155A-8C27-6581-78A5-7A4D53FDB553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334494" y="2836124"/>
              <a:ext cx="206086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418A40-FE54-5AB6-336F-4C88DD1C3EF6}"/>
                </a:ext>
              </a:extLst>
            </p:cNvPr>
            <p:cNvSpPr txBox="1"/>
            <p:nvPr/>
          </p:nvSpPr>
          <p:spPr>
            <a:xfrm>
              <a:off x="1117274" y="747268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OPTIMIZATION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C9B21C1-0691-D7D4-7750-EAACD20EC31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334493" y="931934"/>
              <a:ext cx="1270165" cy="6831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4D7310-E790-16F2-D973-A536FE4BBC87}"/>
                </a:ext>
              </a:extLst>
            </p:cNvPr>
            <p:cNvSpPr txBox="1"/>
            <p:nvPr/>
          </p:nvSpPr>
          <p:spPr>
            <a:xfrm>
              <a:off x="6881504" y="247915"/>
              <a:ext cx="221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HOSTING</a:t>
              </a:r>
              <a:endParaRPr lang="en-US" b="1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04F228-B608-6EAC-3733-EDBACA6B4B40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7990114" y="617247"/>
              <a:ext cx="0" cy="92945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18E8ED-AC90-90B5-66C7-6851519324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85531" y="429660"/>
            <a:ext cx="656278" cy="6387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D7D2-EE5F-7EA0-0551-5FA7CA6ABF5E}"/>
              </a:ext>
            </a:extLst>
          </p:cNvPr>
          <p:cNvSpPr txBox="1"/>
          <p:nvPr/>
        </p:nvSpPr>
        <p:spPr>
          <a:xfrm>
            <a:off x="-5968061" y="450060"/>
            <a:ext cx="2197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mic Sans MS" panose="030F0702030302020204" pitchFamily="66" charset="0"/>
              </a:rPr>
              <a:t>GitHub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E7848-F261-6904-B486-7AC19BB6FE43}"/>
              </a:ext>
            </a:extLst>
          </p:cNvPr>
          <p:cNvSpPr txBox="1"/>
          <p:nvPr/>
        </p:nvSpPr>
        <p:spPr>
          <a:xfrm>
            <a:off x="-10639489" y="560951"/>
            <a:ext cx="28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VERSION CONTROL</a:t>
            </a:r>
            <a:endParaRPr lang="en-US" b="1" dirty="0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4C22419-DE3C-D2F4-AAD5-2E1A9C84607C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>
            <a:off x="-7751298" y="745617"/>
            <a:ext cx="1065767" cy="34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68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D7921-35CF-B289-9CA6-1F5F3BB1D188}"/>
              </a:ext>
            </a:extLst>
          </p:cNvPr>
          <p:cNvGrpSpPr/>
          <p:nvPr/>
        </p:nvGrpSpPr>
        <p:grpSpPr>
          <a:xfrm>
            <a:off x="-1504" y="1282"/>
            <a:ext cx="11167942" cy="6645242"/>
            <a:chOff x="-1504" y="1282"/>
            <a:chExt cx="11167942" cy="66452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5562EC-3FAD-3126-1D9C-36C6FE5F6D46}"/>
                </a:ext>
              </a:extLst>
            </p:cNvPr>
            <p:cNvGrpSpPr/>
            <p:nvPr/>
          </p:nvGrpSpPr>
          <p:grpSpPr>
            <a:xfrm>
              <a:off x="-1504" y="1282"/>
              <a:ext cx="11167942" cy="6195123"/>
              <a:chOff x="-1504" y="1282"/>
              <a:chExt cx="12191980" cy="6856718"/>
            </a:xfrm>
          </p:grpSpPr>
          <p:pic>
            <p:nvPicPr>
              <p:cNvPr id="3" name="Picture 2" descr="A screen shot of a computer screen&#10;&#10;Description automatically generated">
                <a:extLst>
                  <a:ext uri="{FF2B5EF4-FFF2-40B4-BE49-F238E27FC236}">
                    <a16:creationId xmlns:a16="http://schemas.microsoft.com/office/drawing/2014/main" id="{E1129F80-D3D1-0306-41DF-CD254416D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32" r="12919"/>
              <a:stretch/>
            </p:blipFill>
            <p:spPr>
              <a:xfrm>
                <a:off x="-1504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33DD19-BA94-3E53-15A1-3648FB4022E8}"/>
                  </a:ext>
                </a:extLst>
              </p:cNvPr>
              <p:cNvSpPr/>
              <p:nvPr/>
            </p:nvSpPr>
            <p:spPr>
              <a:xfrm>
                <a:off x="3193497" y="580912"/>
                <a:ext cx="541109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DAE3E1-EDDE-B56B-DA17-0491A822F9FF}"/>
                  </a:ext>
                </a:extLst>
              </p:cNvPr>
              <p:cNvSpPr/>
              <p:nvPr/>
            </p:nvSpPr>
            <p:spPr>
              <a:xfrm>
                <a:off x="4074593" y="10237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2FD4C2-A38D-BDB0-D73B-B713327699CD}"/>
                  </a:ext>
                </a:extLst>
              </p:cNvPr>
              <p:cNvSpPr/>
              <p:nvPr/>
            </p:nvSpPr>
            <p:spPr>
              <a:xfrm>
                <a:off x="1828038" y="3642353"/>
                <a:ext cx="5411096" cy="44375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4DE8FD-3793-D5C9-43A5-E51EC09A359D}"/>
                  </a:ext>
                </a:extLst>
              </p:cNvPr>
              <p:cNvSpPr/>
              <p:nvPr/>
            </p:nvSpPr>
            <p:spPr>
              <a:xfrm>
                <a:off x="4226993" y="1176168"/>
                <a:ext cx="2021407" cy="333487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916909-148E-835F-3C95-E57D1A921794}"/>
                  </a:ext>
                </a:extLst>
              </p:cNvPr>
              <p:cNvSpPr/>
              <p:nvPr/>
            </p:nvSpPr>
            <p:spPr>
              <a:xfrm>
                <a:off x="4074594" y="4065490"/>
                <a:ext cx="8115882" cy="47026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8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… }</a:t>
                </a:r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D8DBC5-98EF-ACDC-6918-B0DA6003C546}"/>
                  </a:ext>
                </a:extLst>
              </p:cNvPr>
              <p:cNvSpPr/>
              <p:nvPr/>
            </p:nvSpPr>
            <p:spPr>
              <a:xfrm>
                <a:off x="4074593" y="1409895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A5C3A7-7350-B57E-34DD-74E2D4FCCD74}"/>
                  </a:ext>
                </a:extLst>
              </p:cNvPr>
              <p:cNvSpPr/>
              <p:nvPr/>
            </p:nvSpPr>
            <p:spPr>
              <a:xfrm>
                <a:off x="2036545" y="108417"/>
                <a:ext cx="8115881" cy="370498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173B90-759D-D462-31E8-E8F963200085}"/>
                  </a:ext>
                </a:extLst>
              </p:cNvPr>
              <p:cNvSpPr/>
              <p:nvPr/>
            </p:nvSpPr>
            <p:spPr>
              <a:xfrm>
                <a:off x="1290155" y="4596201"/>
                <a:ext cx="8115881" cy="851903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b="1" dirty="0">
                    <a:solidFill>
                      <a:schemeClr val="accent5"/>
                    </a:solidFill>
                    <a:latin typeface="Arial Narrow" panose="020B0606020202030204" pitchFamily="34" charset="0"/>
                    <a:ea typeface="ADLaM Display" panose="02010000000000000000" pitchFamily="2" charset="0"/>
                    <a:cs typeface="Aldhabi" panose="020F0502020204030204" pitchFamily="2" charset="-78"/>
                  </a:rPr>
                  <a:t>]</a:t>
                </a:r>
                <a:endParaRPr lang="en-US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F7ABC4-18D4-5826-4931-C155D90084F8}"/>
                  </a:ext>
                </a:extLst>
              </p:cNvPr>
              <p:cNvSpPr/>
              <p:nvPr/>
            </p:nvSpPr>
            <p:spPr>
              <a:xfrm>
                <a:off x="817334" y="5834232"/>
                <a:ext cx="5970741" cy="536971"/>
              </a:xfrm>
              <a:prstGeom prst="rect">
                <a:avLst/>
              </a:prstGeom>
              <a:solidFill>
                <a:srgbClr val="2323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FF204F-FACC-4ED7-020A-36E34F906A2C}"/>
                </a:ext>
              </a:extLst>
            </p:cNvPr>
            <p:cNvSpPr/>
            <p:nvPr/>
          </p:nvSpPr>
          <p:spPr>
            <a:xfrm>
              <a:off x="0" y="6186704"/>
              <a:ext cx="11166436" cy="459820"/>
            </a:xfrm>
            <a:prstGeom prst="rect">
              <a:avLst/>
            </a:prstGeom>
            <a:solidFill>
              <a:srgbClr val="2323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b="1" dirty="0">
                  <a:solidFill>
                    <a:schemeClr val="accent5"/>
                  </a:solidFill>
                  <a:latin typeface="Arial Narrow" panose="020B0606020202030204" pitchFamily="34" charset="0"/>
                  <a:ea typeface="ADLaM Display" panose="02010000000000000000" pitchFamily="2" charset="0"/>
                  <a:cs typeface="Aldhabi" panose="020F0502020204030204" pitchFamily="2" charset="-78"/>
                </a:rPr>
                <a:t>}</a:t>
              </a:r>
              <a:endParaRPr lang="en-US" sz="1600" b="1" dirty="0">
                <a:solidFill>
                  <a:schemeClr val="accent5"/>
                </a:solidFill>
                <a:latin typeface="Arial Narrow" panose="020B0606020202030204" pitchFamily="34" charset="0"/>
                <a:ea typeface="ADLaM Display" panose="02010000000000000000" pitchFamily="2" charset="0"/>
                <a:cs typeface="Aldhabi" panose="020F0502020204030204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486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D952C7-9E62-BCB1-8C37-1C6968FE1B00}"/>
              </a:ext>
            </a:extLst>
          </p:cNvPr>
          <p:cNvGrpSpPr/>
          <p:nvPr/>
        </p:nvGrpSpPr>
        <p:grpSpPr>
          <a:xfrm>
            <a:off x="753034" y="36282"/>
            <a:ext cx="10777531" cy="6622702"/>
            <a:chOff x="91600" y="72564"/>
            <a:chExt cx="10777531" cy="6622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D8BA76-541F-963D-F1F7-32AE4ACF4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3" r="29144" b="2399"/>
            <a:stretch/>
          </p:blipFill>
          <p:spPr>
            <a:xfrm>
              <a:off x="91600" y="72564"/>
              <a:ext cx="7886973" cy="6622702"/>
            </a:xfrm>
            <a:prstGeom prst="roundRect">
              <a:avLst>
                <a:gd name="adj" fmla="val 2557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260064-124E-EB6F-4676-6194E531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191" y="1417160"/>
              <a:ext cx="5106940" cy="3851555"/>
            </a:xfrm>
            <a:prstGeom prst="roundRect">
              <a:avLst>
                <a:gd name="adj" fmla="val 3958"/>
              </a:avLst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264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EF23C-0B8D-17DE-C68C-3B02C3E95F98}"/>
              </a:ext>
            </a:extLst>
          </p:cNvPr>
          <p:cNvGrpSpPr/>
          <p:nvPr/>
        </p:nvGrpSpPr>
        <p:grpSpPr>
          <a:xfrm>
            <a:off x="-4966869" y="0"/>
            <a:ext cx="17534294" cy="6858000"/>
            <a:chOff x="-4966869" y="0"/>
            <a:chExt cx="17534294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A66111-076D-67E1-FE29-959E7E202309}"/>
                </a:ext>
              </a:extLst>
            </p:cNvPr>
            <p:cNvGrpSpPr/>
            <p:nvPr/>
          </p:nvGrpSpPr>
          <p:grpSpPr>
            <a:xfrm>
              <a:off x="-4966869" y="0"/>
              <a:ext cx="17534294" cy="6858000"/>
              <a:chOff x="-4966869" y="0"/>
              <a:chExt cx="17534294" cy="6858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289ACB-264C-8B3E-8188-61BCB0D590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5050"/>
              <a:stretch/>
            </p:blipFill>
            <p:spPr>
              <a:xfrm>
                <a:off x="6674725" y="0"/>
                <a:ext cx="58927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1857F6-FE43-9672-5772-69E656D36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549004" cy="685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987526-3BC3-FC7C-152A-47CDD5577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66869" y="3155159"/>
                <a:ext cx="4806169" cy="333111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B2FFA3-846C-1B1B-2E57-103E21A9C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66869" y="266993"/>
                <a:ext cx="4806168" cy="2693111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D58171-34C6-51A8-E7C8-BDF5167D6FAE}"/>
                </a:ext>
              </a:extLst>
            </p:cNvPr>
            <p:cNvSpPr/>
            <p:nvPr/>
          </p:nvSpPr>
          <p:spPr>
            <a:xfrm>
              <a:off x="1382751" y="2642839"/>
              <a:ext cx="1014761" cy="31726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2A0275-9A26-F069-E607-7A9AE415E915}"/>
                </a:ext>
              </a:extLst>
            </p:cNvPr>
            <p:cNvCxnSpPr>
              <a:stCxn id="17" idx="1"/>
              <a:endCxn id="15" idx="3"/>
            </p:cNvCxnSpPr>
            <p:nvPr/>
          </p:nvCxnSpPr>
          <p:spPr>
            <a:xfrm flipH="1" flipV="1">
              <a:off x="-160701" y="1613549"/>
              <a:ext cx="1543452" cy="118792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9F88E7-855D-0BE8-A808-2216D61F358F}"/>
                </a:ext>
              </a:extLst>
            </p:cNvPr>
            <p:cNvSpPr/>
            <p:nvPr/>
          </p:nvSpPr>
          <p:spPr>
            <a:xfrm>
              <a:off x="1382751" y="4591787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7CA8C7-6CE4-0864-66ED-C0AA19E5039F}"/>
                </a:ext>
              </a:extLst>
            </p:cNvPr>
            <p:cNvCxnSpPr>
              <a:cxnSpLocks/>
              <a:stCxn id="20" idx="1"/>
              <a:endCxn id="13" idx="3"/>
            </p:cNvCxnSpPr>
            <p:nvPr/>
          </p:nvCxnSpPr>
          <p:spPr>
            <a:xfrm flipH="1">
              <a:off x="-160700" y="4702544"/>
              <a:ext cx="1543451" cy="1181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AA0417-6484-FF71-F7DB-CE337025B540}"/>
                </a:ext>
              </a:extLst>
            </p:cNvPr>
            <p:cNvSpPr/>
            <p:nvPr/>
          </p:nvSpPr>
          <p:spPr>
            <a:xfrm>
              <a:off x="1382750" y="5061038"/>
              <a:ext cx="750849" cy="22151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C1CC2C-9471-FECC-0B8C-282932E4457B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133599" y="3517974"/>
              <a:ext cx="4576105" cy="165382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779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B5BD5A5-86A8-DBD1-BA4C-431CA5826CB0}"/>
              </a:ext>
            </a:extLst>
          </p:cNvPr>
          <p:cNvGrpSpPr/>
          <p:nvPr/>
        </p:nvGrpSpPr>
        <p:grpSpPr>
          <a:xfrm>
            <a:off x="-787639" y="142875"/>
            <a:ext cx="13767278" cy="6572250"/>
            <a:chOff x="283067" y="0"/>
            <a:chExt cx="13767278" cy="65722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50FABE-C310-D9DF-8438-DB5FD7979542}"/>
                </a:ext>
              </a:extLst>
            </p:cNvPr>
            <p:cNvGrpSpPr/>
            <p:nvPr/>
          </p:nvGrpSpPr>
          <p:grpSpPr>
            <a:xfrm>
              <a:off x="283224" y="0"/>
              <a:ext cx="13767121" cy="6572250"/>
              <a:chOff x="283224" y="0"/>
              <a:chExt cx="13767121" cy="6572250"/>
            </a:xfrm>
          </p:grpSpPr>
          <p:pic>
            <p:nvPicPr>
              <p:cNvPr id="9" name="Picture 8" descr="A diagram of a docu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6CB75854-402A-E64C-DA62-B18C1A6C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845" y="0"/>
                <a:ext cx="11620500" cy="657225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6157336-1808-0070-6F75-566CC9DEB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224" y="95868"/>
                <a:ext cx="3135443" cy="800388"/>
              </a:xfrm>
              <a:prstGeom prst="rect">
                <a:avLst/>
              </a:prstGeom>
            </p:spPr>
          </p:pic>
          <p:pic>
            <p:nvPicPr>
              <p:cNvPr id="3" name="Graphic 2" descr="Cursor with solid fill">
                <a:extLst>
                  <a:ext uri="{FF2B5EF4-FFF2-40B4-BE49-F238E27FC236}">
                    <a16:creationId xmlns:a16="http://schemas.microsoft.com/office/drawing/2014/main" id="{8808226E-239C-1657-C681-F722CB9D7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43490" y="577976"/>
                <a:ext cx="372709" cy="372709"/>
              </a:xfrm>
              <a:prstGeom prst="rect">
                <a:avLst/>
              </a:prstGeom>
            </p:spPr>
          </p:pic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EDCB4B92-C443-A6BC-32DC-062B2A30F25C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 flipV="1">
                <a:off x="2616199" y="550491"/>
                <a:ext cx="2665549" cy="213840"/>
              </a:xfrm>
              <a:prstGeom prst="bentConnector3">
                <a:avLst>
                  <a:gd name="adj1" fmla="val 36422"/>
                </a:avLst>
              </a:prstGeom>
              <a:ln w="15875" cap="rnd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2E66379-DF75-B281-381B-2D65EB5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067" y="5663433"/>
              <a:ext cx="3135600" cy="80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593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A18FDA-AB1F-84A5-3E3D-E950AD1B3110}"/>
              </a:ext>
            </a:extLst>
          </p:cNvPr>
          <p:cNvGrpSpPr/>
          <p:nvPr/>
        </p:nvGrpSpPr>
        <p:grpSpPr>
          <a:xfrm>
            <a:off x="1627236" y="-670607"/>
            <a:ext cx="8470125" cy="7864142"/>
            <a:chOff x="1627236" y="-670607"/>
            <a:chExt cx="8470125" cy="7864142"/>
          </a:xfrm>
        </p:grpSpPr>
        <p:pic>
          <p:nvPicPr>
            <p:cNvPr id="3" name="Picture 2" descr="A diagram of a project&#10;&#10;Description automatically generated">
              <a:extLst>
                <a:ext uri="{FF2B5EF4-FFF2-40B4-BE49-F238E27FC236}">
                  <a16:creationId xmlns:a16="http://schemas.microsoft.com/office/drawing/2014/main" id="{9D876A59-742B-B5EF-4FFD-1CABEC87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040" y="0"/>
              <a:ext cx="7470321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817B6-DF4D-484B-0F90-7847866099F2}"/>
                </a:ext>
              </a:extLst>
            </p:cNvPr>
            <p:cNvGrpSpPr/>
            <p:nvPr/>
          </p:nvGrpSpPr>
          <p:grpSpPr>
            <a:xfrm>
              <a:off x="1628196" y="-670607"/>
              <a:ext cx="2627040" cy="670607"/>
              <a:chOff x="-787481" y="238743"/>
              <a:chExt cx="2627040" cy="67060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F695228-72CB-793C-87D1-1AC74EF7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7481" y="238743"/>
                <a:ext cx="2627040" cy="670607"/>
              </a:xfrm>
              <a:prstGeom prst="rect">
                <a:avLst/>
              </a:prstGeom>
            </p:spPr>
          </p:pic>
          <p:pic>
            <p:nvPicPr>
              <p:cNvPr id="5" name="Graphic 4" descr="Cursor with solid fill">
                <a:extLst>
                  <a:ext uri="{FF2B5EF4-FFF2-40B4-BE49-F238E27FC236}">
                    <a16:creationId xmlns:a16="http://schemas.microsoft.com/office/drawing/2014/main" id="{CC98D0CE-5670-7D17-2A83-195FE5E4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7781" y="597075"/>
                <a:ext cx="312275" cy="312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81262-6FEA-83B8-E5FA-4B81EC3A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236" y="6522464"/>
              <a:ext cx="2628000" cy="671071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623965-1230-79BB-1F02-86367E9B0DA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595" y="0"/>
              <a:ext cx="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77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F7FA58-D0DB-6140-3EF1-010A3B12083E}"/>
              </a:ext>
            </a:extLst>
          </p:cNvPr>
          <p:cNvGrpSpPr/>
          <p:nvPr/>
        </p:nvGrpSpPr>
        <p:grpSpPr>
          <a:xfrm>
            <a:off x="2524363" y="1215927"/>
            <a:ext cx="5452206" cy="4426146"/>
            <a:chOff x="543163" y="954146"/>
            <a:chExt cx="5452206" cy="4426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E3C7F3-9477-FD54-ACE8-421279906B95}"/>
                </a:ext>
              </a:extLst>
            </p:cNvPr>
            <p:cNvGrpSpPr/>
            <p:nvPr/>
          </p:nvGrpSpPr>
          <p:grpSpPr>
            <a:xfrm>
              <a:off x="3491589" y="954146"/>
              <a:ext cx="2503780" cy="4426146"/>
              <a:chOff x="1046661" y="882753"/>
              <a:chExt cx="2503780" cy="44261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6C4716-9AB1-B261-0A63-5359F50DDD56}"/>
                  </a:ext>
                </a:extLst>
              </p:cNvPr>
              <p:cNvSpPr/>
              <p:nvPr/>
            </p:nvSpPr>
            <p:spPr>
              <a:xfrm>
                <a:off x="1046661" y="4299857"/>
                <a:ext cx="2503780" cy="1009042"/>
              </a:xfrm>
              <a:prstGeom prst="rect">
                <a:avLst/>
              </a:prstGeom>
              <a:solidFill>
                <a:srgbClr val="18181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78ABCA8-1455-54BC-01F3-D90B6D64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6661" y="882753"/>
                <a:ext cx="2503780" cy="354339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BFF19A-6F3B-242F-BF90-98C54A47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77" t="65399" r="59401" b="24033"/>
              <a:stretch/>
            </p:blipFill>
            <p:spPr>
              <a:xfrm>
                <a:off x="1449977" y="4698024"/>
                <a:ext cx="642257" cy="23590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67C7F3-F200-C9E5-017C-2C76B4C50B8F}"/>
                  </a:ext>
                </a:extLst>
              </p:cNvPr>
              <p:cNvSpPr txBox="1"/>
              <p:nvPr/>
            </p:nvSpPr>
            <p:spPr>
              <a:xfrm>
                <a:off x="1449977" y="4307896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42D04-F671-FAE7-5F97-5C4770649AEA}"/>
                  </a:ext>
                </a:extLst>
              </p:cNvPr>
              <p:cNvSpPr txBox="1"/>
              <p:nvPr/>
            </p:nvSpPr>
            <p:spPr>
              <a:xfrm>
                <a:off x="1449976" y="4863193"/>
                <a:ext cx="1621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…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D3B125-09DF-F5C9-9565-1B9338F81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163" y="954146"/>
              <a:ext cx="2530995" cy="23296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79DF0F-BFAE-3C75-FA6A-74C4CA5FC6C8}"/>
                </a:ext>
              </a:extLst>
            </p:cNvPr>
            <p:cNvSpPr txBox="1"/>
            <p:nvPr/>
          </p:nvSpPr>
          <p:spPr>
            <a:xfrm>
              <a:off x="543163" y="3809491"/>
              <a:ext cx="2530995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EARLY PROTOTYPE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BF681-7A22-6DA1-FCF8-0C3D79F9E97B}"/>
                </a:ext>
              </a:extLst>
            </p:cNvPr>
            <p:cNvSpPr txBox="1"/>
            <p:nvPr/>
          </p:nvSpPr>
          <p:spPr>
            <a:xfrm>
              <a:off x="1120666" y="4552605"/>
              <a:ext cx="1375987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CURRENT </a:t>
              </a:r>
            </a:p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VERSION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9E33B9-DFD2-9A3F-6515-8A01EA376D4C}"/>
                </a:ext>
              </a:extLst>
            </p:cNvPr>
            <p:cNvCxnSpPr>
              <a:cxnSpLocks/>
              <a:stCxn id="18" idx="0"/>
              <a:endCxn id="17" idx="2"/>
            </p:cNvCxnSpPr>
            <p:nvPr/>
          </p:nvCxnSpPr>
          <p:spPr>
            <a:xfrm flipV="1">
              <a:off x="1808661" y="3283750"/>
              <a:ext cx="0" cy="5257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DD311D-2968-E58E-74EF-5FE84C4833C9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2496653" y="4875771"/>
              <a:ext cx="99493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0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75D12-9872-A81A-0615-5A8BE82CAA8F}"/>
              </a:ext>
            </a:extLst>
          </p:cNvPr>
          <p:cNvGrpSpPr/>
          <p:nvPr/>
        </p:nvGrpSpPr>
        <p:grpSpPr>
          <a:xfrm>
            <a:off x="-404856" y="1297141"/>
            <a:ext cx="13001711" cy="4263717"/>
            <a:chOff x="0" y="0"/>
            <a:chExt cx="13001711" cy="4263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F1FE4-53FE-2BF4-B5AB-7D3B639D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9" t="4519" r="15000" b="6912"/>
            <a:stretch/>
          </p:blipFill>
          <p:spPr>
            <a:xfrm>
              <a:off x="0" y="0"/>
              <a:ext cx="7064829" cy="4263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C229DD-797A-82AF-E5A0-EEB76E2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115" y="85462"/>
              <a:ext cx="5392596" cy="41782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521348-ADB6-E26D-0E66-A07EB79AD41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59" y="3961895"/>
              <a:ext cx="9949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38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A58AB2-EA97-C42C-80B3-5C6A0F16CE79}"/>
              </a:ext>
            </a:extLst>
          </p:cNvPr>
          <p:cNvGrpSpPr/>
          <p:nvPr/>
        </p:nvGrpSpPr>
        <p:grpSpPr>
          <a:xfrm>
            <a:off x="-2337690" y="1051847"/>
            <a:ext cx="17638502" cy="4734253"/>
            <a:chOff x="-2337690" y="1051847"/>
            <a:chExt cx="17638502" cy="4734253"/>
          </a:xfrm>
        </p:grpSpPr>
        <p:pic>
          <p:nvPicPr>
            <p:cNvPr id="2" name="Image Iterative Dev">
              <a:extLst>
                <a:ext uri="{FF2B5EF4-FFF2-40B4-BE49-F238E27FC236}">
                  <a16:creationId xmlns:a16="http://schemas.microsoft.com/office/drawing/2014/main" id="{A7A32805-19E5-BD6A-0B43-86E6C391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5487" y="1051847"/>
              <a:ext cx="8315325" cy="4714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9237DB-CA80-4C51-178D-A8C891A41640}"/>
                </a:ext>
              </a:extLst>
            </p:cNvPr>
            <p:cNvGrpSpPr/>
            <p:nvPr/>
          </p:nvGrpSpPr>
          <p:grpSpPr>
            <a:xfrm>
              <a:off x="-2337690" y="1071900"/>
              <a:ext cx="8636873" cy="4714200"/>
              <a:chOff x="369651" y="1075865"/>
              <a:chExt cx="10609634" cy="5446335"/>
            </a:xfrm>
          </p:grpSpPr>
          <p:pic>
            <p:nvPicPr>
              <p:cNvPr id="4" name="Picture 3" descr="A diagram of a software development process&#10;&#10;Description automatically generated">
                <a:extLst>
                  <a:ext uri="{FF2B5EF4-FFF2-40B4-BE49-F238E27FC236}">
                    <a16:creationId xmlns:a16="http://schemas.microsoft.com/office/drawing/2014/main" id="{309C0795-8BEC-55FC-B132-233A0F2B8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56" y="1075865"/>
                <a:ext cx="6471887" cy="540000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C48C2-1D95-2231-BBF2-CBCA87BC8597}"/>
                  </a:ext>
                </a:extLst>
              </p:cNvPr>
              <p:cNvSpPr txBox="1"/>
              <p:nvPr/>
            </p:nvSpPr>
            <p:spPr>
              <a:xfrm>
                <a:off x="8722468" y="1446071"/>
                <a:ext cx="2256817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89B"/>
                    </a:solidFill>
                    <a:latin typeface="Comic Sans MS" panose="030F0702030302020204" pitchFamily="66" charset="0"/>
                  </a:rPr>
                  <a:t>Planning</a:t>
                </a:r>
                <a:endParaRPr lang="en-US" sz="2800" b="1" dirty="0">
                  <a:solidFill>
                    <a:srgbClr val="80D89B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29437-C7AA-46A6-6C50-6F176BDD3F80}"/>
                  </a:ext>
                </a:extLst>
              </p:cNvPr>
              <p:cNvSpPr txBox="1"/>
              <p:nvPr/>
            </p:nvSpPr>
            <p:spPr>
              <a:xfrm>
                <a:off x="8122595" y="5782136"/>
                <a:ext cx="2594042" cy="7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80D5FF"/>
                    </a:solidFill>
                    <a:latin typeface="Comic Sans MS" panose="030F0702030302020204" pitchFamily="66" charset="0"/>
                  </a:rPr>
                  <a:t>Building</a:t>
                </a:r>
                <a:endParaRPr lang="en-US" sz="2800" b="1" dirty="0">
                  <a:solidFill>
                    <a:srgbClr val="80D5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F8B2D4-A337-8BA4-B715-F472B6DB5886}"/>
                  </a:ext>
                </a:extLst>
              </p:cNvPr>
              <p:cNvSpPr txBox="1"/>
              <p:nvPr/>
            </p:nvSpPr>
            <p:spPr>
              <a:xfrm>
                <a:off x="369651" y="1446071"/>
                <a:ext cx="3271735" cy="1349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Deployment </a:t>
                </a:r>
              </a:p>
              <a:p>
                <a:pPr algn="ctr"/>
                <a:r>
                  <a:rPr lang="en-GB" sz="2800" b="1" dirty="0">
                    <a:solidFill>
                      <a:srgbClr val="FFB0B1"/>
                    </a:solidFill>
                    <a:latin typeface="Comic Sans MS" panose="030F0702030302020204" pitchFamily="66" charset="0"/>
                  </a:rPr>
                  <a:t>&amp; Analysis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AD8F4C-6BBA-4D52-D9B0-AF57D9B14128}"/>
              </a:ext>
            </a:extLst>
          </p:cNvPr>
          <p:cNvGrpSpPr/>
          <p:nvPr/>
        </p:nvGrpSpPr>
        <p:grpSpPr>
          <a:xfrm>
            <a:off x="-1" y="0"/>
            <a:ext cx="14171062" cy="6858000"/>
            <a:chOff x="-1" y="0"/>
            <a:chExt cx="14171062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A9FF54-D1BD-F245-A280-F8454AF0F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25" b="81991"/>
            <a:stretch/>
          </p:blipFill>
          <p:spPr>
            <a:xfrm>
              <a:off x="-1" y="0"/>
              <a:ext cx="7008817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F4B683-33B7-6D4E-44A5-6CF82D97E9B6}"/>
                </a:ext>
              </a:extLst>
            </p:cNvPr>
            <p:cNvSpPr txBox="1"/>
            <p:nvPr/>
          </p:nvSpPr>
          <p:spPr>
            <a:xfrm>
              <a:off x="1487649" y="129165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GitHub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61C10-5A24-E008-2E4A-BFD2C4766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4" b="16364"/>
            <a:stretch/>
          </p:blipFill>
          <p:spPr>
            <a:xfrm>
              <a:off x="8068915" y="0"/>
              <a:ext cx="6102146" cy="6858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4AA988-EE75-0BE4-C6CA-9772B596B88A}"/>
                </a:ext>
              </a:extLst>
            </p:cNvPr>
            <p:cNvSpPr txBox="1"/>
            <p:nvPr/>
          </p:nvSpPr>
          <p:spPr>
            <a:xfrm>
              <a:off x="11788997" y="768433"/>
              <a:ext cx="1421805" cy="5232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Vercel</a:t>
              </a:r>
              <a:endParaRPr lang="en-US" sz="28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3B2B83-6DDC-CC97-C053-0D93FB8689E6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008816" y="3429000"/>
              <a:ext cx="1060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060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22FCE1-2230-7B7F-47E9-8FCE127D89E9}"/>
              </a:ext>
            </a:extLst>
          </p:cNvPr>
          <p:cNvGrpSpPr/>
          <p:nvPr/>
        </p:nvGrpSpPr>
        <p:grpSpPr>
          <a:xfrm>
            <a:off x="-14677450" y="990517"/>
            <a:ext cx="35728879" cy="8949233"/>
            <a:chOff x="-15764578" y="890765"/>
            <a:chExt cx="35728879" cy="8949233"/>
          </a:xfrm>
        </p:grpSpPr>
        <p:pic>
          <p:nvPicPr>
            <p:cNvPr id="12" name="Picture 11" descr="A group of black text boxes&#10;&#10;Description automatically generated">
              <a:extLst>
                <a:ext uri="{FF2B5EF4-FFF2-40B4-BE49-F238E27FC236}">
                  <a16:creationId xmlns:a16="http://schemas.microsoft.com/office/drawing/2014/main" id="{787B4357-4C56-4EC5-2CB4-A7B1F0C01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64578" y="890765"/>
              <a:ext cx="19550042" cy="8937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448E34-AFDD-F9CF-3D06-F582184B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621" y="890766"/>
              <a:ext cx="7521616" cy="89492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3D8842-BEEE-5341-D325-25E5388D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79630" y="902835"/>
              <a:ext cx="8184671" cy="89250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BC5EB1-2EC4-043F-9E70-34CE08DA7DB8}"/>
                </a:ext>
              </a:extLst>
            </p:cNvPr>
            <p:cNvSpPr txBox="1"/>
            <p:nvPr/>
          </p:nvSpPr>
          <p:spPr>
            <a:xfrm>
              <a:off x="9829414" y="1250137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8D613B-68D5-0E6D-4C16-CF7B556F4752}"/>
                </a:ext>
              </a:extLst>
            </p:cNvPr>
            <p:cNvSpPr txBox="1"/>
            <p:nvPr/>
          </p:nvSpPr>
          <p:spPr>
            <a:xfrm>
              <a:off x="16961873" y="1250136"/>
              <a:ext cx="147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Terminal</a:t>
              </a:r>
              <a:endParaRPr lang="en-US" sz="24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0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8002241" y="86061"/>
            <a:ext cx="418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19 Jan 2024 – 05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318ACA-7B4F-7172-4626-C027852CDFC5}"/>
              </a:ext>
            </a:extLst>
          </p:cNvPr>
          <p:cNvGrpSpPr/>
          <p:nvPr/>
        </p:nvGrpSpPr>
        <p:grpSpPr>
          <a:xfrm>
            <a:off x="-4223513" y="1300777"/>
            <a:ext cx="20639025" cy="5557223"/>
            <a:chOff x="-4818797" y="1300777"/>
            <a:chExt cx="20639025" cy="5557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2DEC6F-0A94-D056-63B6-A0545704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18797" y="1300778"/>
              <a:ext cx="10039640" cy="555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F48889-4CE8-DD54-CFC6-3BC422BC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582" y="1300777"/>
              <a:ext cx="10121646" cy="547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763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06 Feb 2024 – 15 Feb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1468A3-F120-41FF-8FE2-91A398957AD3}"/>
              </a:ext>
            </a:extLst>
          </p:cNvPr>
          <p:cNvGrpSpPr/>
          <p:nvPr/>
        </p:nvGrpSpPr>
        <p:grpSpPr>
          <a:xfrm>
            <a:off x="-612842" y="832914"/>
            <a:ext cx="13553946" cy="5192171"/>
            <a:chOff x="304800" y="985314"/>
            <a:chExt cx="13553946" cy="5192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265810-8BFC-3313-697A-0E18ED0E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14" t="3972" r="15000" b="8201"/>
            <a:stretch/>
          </p:blipFill>
          <p:spPr>
            <a:xfrm>
              <a:off x="304800" y="985314"/>
              <a:ext cx="8752114" cy="5192171"/>
            </a:xfrm>
            <a:prstGeom prst="roundRect">
              <a:avLst>
                <a:gd name="adj" fmla="val 1991"/>
              </a:avLst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0D1349-513A-A99C-E587-4EBB02F4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852" y="985314"/>
              <a:ext cx="4561894" cy="4158186"/>
            </a:xfrm>
            <a:prstGeom prst="roundRect">
              <a:avLst>
                <a:gd name="adj" fmla="val 3561"/>
              </a:avLst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DEC8A30E-FF5E-24CC-E766-E6A09BBE9EF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915400" y="5143500"/>
              <a:ext cx="2662399" cy="729186"/>
            </a:xfrm>
            <a:prstGeom prst="bent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79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Feb 2024 – 15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05A9F-DA8A-DE99-5A56-B02680680F8A}"/>
              </a:ext>
            </a:extLst>
          </p:cNvPr>
          <p:cNvGrpSpPr/>
          <p:nvPr/>
        </p:nvGrpSpPr>
        <p:grpSpPr>
          <a:xfrm>
            <a:off x="-7244863" y="1699195"/>
            <a:ext cx="26681726" cy="5158805"/>
            <a:chOff x="-8338458" y="1698170"/>
            <a:chExt cx="26681726" cy="51588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60C321-8D7D-09E6-0835-86FDBBBF1996}"/>
                </a:ext>
              </a:extLst>
            </p:cNvPr>
            <p:cNvGrpSpPr/>
            <p:nvPr/>
          </p:nvGrpSpPr>
          <p:grpSpPr>
            <a:xfrm>
              <a:off x="-8338458" y="1773775"/>
              <a:ext cx="9786258" cy="5083200"/>
              <a:chOff x="0" y="1612109"/>
              <a:chExt cx="9786258" cy="5159830"/>
            </a:xfrm>
          </p:grpSpPr>
          <p:pic>
            <p:nvPicPr>
              <p:cNvPr id="4" name="Picture 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D594E908-492B-1262-C144-F2AD7BA6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5" t="12699" r="3984" b="12064"/>
              <a:stretch/>
            </p:blipFill>
            <p:spPr>
              <a:xfrm>
                <a:off x="0" y="1612109"/>
                <a:ext cx="9775372" cy="515983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09C07-5DD3-85BD-6F1D-07642A19E0D3}"/>
                  </a:ext>
                </a:extLst>
              </p:cNvPr>
              <p:cNvSpPr txBox="1"/>
              <p:nvPr/>
            </p:nvSpPr>
            <p:spPr>
              <a:xfrm>
                <a:off x="7114904" y="5602388"/>
                <a:ext cx="26713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Home Page</a:t>
                </a:r>
                <a:endParaRPr lang="en-US" sz="3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D597B2-82ED-D983-A54D-1866EFF2A11D}"/>
                </a:ext>
              </a:extLst>
            </p:cNvPr>
            <p:cNvGrpSpPr/>
            <p:nvPr/>
          </p:nvGrpSpPr>
          <p:grpSpPr>
            <a:xfrm>
              <a:off x="1626219" y="1698170"/>
              <a:ext cx="9676015" cy="5084224"/>
              <a:chOff x="9964677" y="1612109"/>
              <a:chExt cx="9676015" cy="5084224"/>
            </a:xfrm>
          </p:grpSpPr>
          <p:pic>
            <p:nvPicPr>
              <p:cNvPr id="8" name="Picture 7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C7B36035-49E9-720C-4DD7-E4D4641E7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13015" r="4801" b="12849"/>
              <a:stretch/>
            </p:blipFill>
            <p:spPr>
              <a:xfrm>
                <a:off x="9964677" y="1612109"/>
                <a:ext cx="9676015" cy="508422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6E571-2CAD-F71C-D144-C044B449CF4D}"/>
                  </a:ext>
                </a:extLst>
              </p:cNvPr>
              <p:cNvSpPr txBox="1"/>
              <p:nvPr/>
            </p:nvSpPr>
            <p:spPr>
              <a:xfrm>
                <a:off x="15554599" y="4725224"/>
                <a:ext cx="26713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Planner Page</a:t>
                </a:r>
                <a:endParaRPr lang="en-US" sz="36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BCEA56-11BE-B9A6-1A70-CEB462799DC5}"/>
                </a:ext>
              </a:extLst>
            </p:cNvPr>
            <p:cNvGrpSpPr/>
            <p:nvPr/>
          </p:nvGrpSpPr>
          <p:grpSpPr>
            <a:xfrm>
              <a:off x="11491539" y="1699194"/>
              <a:ext cx="6851729" cy="5083200"/>
              <a:chOff x="11491539" y="1699194"/>
              <a:chExt cx="6851729" cy="5083200"/>
            </a:xfrm>
          </p:grpSpPr>
          <p:pic>
            <p:nvPicPr>
              <p:cNvPr id="14" name="Picture 13" descr="A screenshot of a game&#10;&#10;Description automatically generated">
                <a:extLst>
                  <a:ext uri="{FF2B5EF4-FFF2-40B4-BE49-F238E27FC236}">
                    <a16:creationId xmlns:a16="http://schemas.microsoft.com/office/drawing/2014/main" id="{33F0139D-7D97-A2DD-0D4D-AA6F3CBED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1539" y="1699194"/>
                <a:ext cx="6851729" cy="5083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2F0DCD-02D9-BA0B-76A8-C1C4C03F424A}"/>
                  </a:ext>
                </a:extLst>
              </p:cNvPr>
              <p:cNvSpPr txBox="1"/>
              <p:nvPr/>
            </p:nvSpPr>
            <p:spPr>
              <a:xfrm>
                <a:off x="13028188" y="5058462"/>
                <a:ext cx="3778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Action Picker</a:t>
                </a:r>
                <a:endParaRPr lang="en-US" sz="3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18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 May 2024 – 26 May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2BDCB-1D95-2F02-8793-BC4083946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1805" r="1141" b="1643"/>
          <a:stretch/>
        </p:blipFill>
        <p:spPr>
          <a:xfrm>
            <a:off x="1253222" y="1122218"/>
            <a:ext cx="9685556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May 2024 – 01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5EEB8-8988-28E3-8F33-B07334EBFF28}"/>
              </a:ext>
            </a:extLst>
          </p:cNvPr>
          <p:cNvGrpSpPr/>
          <p:nvPr/>
        </p:nvGrpSpPr>
        <p:grpSpPr>
          <a:xfrm>
            <a:off x="-469937" y="1629000"/>
            <a:ext cx="13268135" cy="3600000"/>
            <a:chOff x="0" y="1300841"/>
            <a:chExt cx="13268135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5F886E-95B5-23E1-ABFD-4EF12A328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"/>
            <a:stretch/>
          </p:blipFill>
          <p:spPr>
            <a:xfrm>
              <a:off x="6958360" y="1300841"/>
              <a:ext cx="6309775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8D0853-CC0D-CE17-606A-9415B363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0"/>
            <a:stretch/>
          </p:blipFill>
          <p:spPr>
            <a:xfrm>
              <a:off x="0" y="1300841"/>
              <a:ext cx="6669247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39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02 June 2024 – 11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6831B-ACEC-E7C9-1FA9-B67F98C04AE8}"/>
              </a:ext>
            </a:extLst>
          </p:cNvPr>
          <p:cNvGrpSpPr/>
          <p:nvPr/>
        </p:nvGrpSpPr>
        <p:grpSpPr>
          <a:xfrm>
            <a:off x="-6354283" y="880341"/>
            <a:ext cx="24965162" cy="5609679"/>
            <a:chOff x="-6354283" y="880341"/>
            <a:chExt cx="24965162" cy="56096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19016-5495-EFCB-A9F2-0ABACEEB3ECB}"/>
                </a:ext>
              </a:extLst>
            </p:cNvPr>
            <p:cNvGrpSpPr/>
            <p:nvPr/>
          </p:nvGrpSpPr>
          <p:grpSpPr>
            <a:xfrm>
              <a:off x="-6354283" y="883954"/>
              <a:ext cx="14815714" cy="5606066"/>
              <a:chOff x="-3118084" y="883954"/>
              <a:chExt cx="14815714" cy="56060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F67BB9-566E-02BE-BFE7-D41BB4D527A0}"/>
                  </a:ext>
                </a:extLst>
              </p:cNvPr>
              <p:cNvGrpSpPr/>
              <p:nvPr/>
            </p:nvGrpSpPr>
            <p:grpSpPr>
              <a:xfrm>
                <a:off x="-3118084" y="883954"/>
                <a:ext cx="4493941" cy="5606066"/>
                <a:chOff x="-3334215" y="3276491"/>
                <a:chExt cx="4493941" cy="560606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EC191EB-494A-28BE-8F14-2A1B48F0F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80" r="16128"/>
                <a:stretch/>
              </p:blipFill>
              <p:spPr>
                <a:xfrm>
                  <a:off x="-3334215" y="3276491"/>
                  <a:ext cx="4493941" cy="3213529"/>
                </a:xfrm>
                <a:prstGeom prst="roundRect">
                  <a:avLst>
                    <a:gd name="adj" fmla="val 3421"/>
                  </a:avLst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C7E75C0-1BF6-6B88-2536-E8D13531C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34215" y="6666088"/>
                  <a:ext cx="4493941" cy="2216469"/>
                </a:xfrm>
                <a:prstGeom prst="roundRect">
                  <a:avLst>
                    <a:gd name="adj" fmla="val 91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7913300-C721-9C9F-1BCC-D13635BD5A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9" t="2903" r="750" b="3348"/>
              <a:stretch/>
            </p:blipFill>
            <p:spPr>
              <a:xfrm>
                <a:off x="1494264" y="883955"/>
                <a:ext cx="10203366" cy="5606065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E12E49-7FD2-6B8B-084C-8BE8A766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37" t="2540" r="1429" b="2699"/>
            <a:stretch/>
          </p:blipFill>
          <p:spPr>
            <a:xfrm>
              <a:off x="8461431" y="880341"/>
              <a:ext cx="10149448" cy="56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75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 June 2024 – 18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397B3-15E1-AA0D-421C-5BE29985BAEB}"/>
              </a:ext>
            </a:extLst>
          </p:cNvPr>
          <p:cNvGrpSpPr/>
          <p:nvPr/>
        </p:nvGrpSpPr>
        <p:grpSpPr>
          <a:xfrm>
            <a:off x="-1590063" y="1629000"/>
            <a:ext cx="15372126" cy="3600000"/>
            <a:chOff x="-1148952" y="957942"/>
            <a:chExt cx="15372126" cy="36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E9952-036E-854A-3F73-672E69C8F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57" r="18750"/>
            <a:stretch/>
          </p:blipFill>
          <p:spPr>
            <a:xfrm>
              <a:off x="-1148952" y="957942"/>
              <a:ext cx="5280296" cy="3600000"/>
            </a:xfrm>
            <a:prstGeom prst="roundRect">
              <a:avLst>
                <a:gd name="adj" fmla="val 2997"/>
              </a:avLst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163983-BA3D-A773-82FA-43B9659FA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7" t="2403" r="1567" b="2222"/>
            <a:stretch/>
          </p:blipFill>
          <p:spPr>
            <a:xfrm>
              <a:off x="4318000" y="957942"/>
              <a:ext cx="5822628" cy="36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A54422-9F0D-18BF-87AB-2CDB964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7284" y="957942"/>
              <a:ext cx="3895890" cy="3600000"/>
            </a:xfrm>
            <a:prstGeom prst="roundRect">
              <a:avLst>
                <a:gd name="adj" fmla="val 926"/>
              </a:avLst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1A4490-F8AA-093C-D413-07F438033505}"/>
              </a:ext>
            </a:extLst>
          </p:cNvPr>
          <p:cNvSpPr txBox="1"/>
          <p:nvPr/>
        </p:nvSpPr>
        <p:spPr>
          <a:xfrm>
            <a:off x="4116849" y="982669"/>
            <a:ext cx="534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Bridge To College Version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990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20 June 2024 – 27 June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2F2C7B-1A71-7A94-116A-554EA6994097}"/>
              </a:ext>
            </a:extLst>
          </p:cNvPr>
          <p:cNvGrpSpPr/>
          <p:nvPr/>
        </p:nvGrpSpPr>
        <p:grpSpPr>
          <a:xfrm>
            <a:off x="-3602081" y="992413"/>
            <a:ext cx="19396161" cy="5400000"/>
            <a:chOff x="133499" y="1166585"/>
            <a:chExt cx="19396161" cy="540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6661E0-FF9E-C1D5-5BFA-A0AE1C8EAFD7}"/>
                </a:ext>
              </a:extLst>
            </p:cNvPr>
            <p:cNvGrpSpPr/>
            <p:nvPr/>
          </p:nvGrpSpPr>
          <p:grpSpPr>
            <a:xfrm>
              <a:off x="133499" y="1166585"/>
              <a:ext cx="19396161" cy="5400000"/>
              <a:chOff x="133499" y="1166585"/>
              <a:chExt cx="19396161" cy="5400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73B353-66E5-1A87-8261-7B3323EAA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499" y="1166585"/>
                <a:ext cx="8289765" cy="540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61CD3F-9155-8E28-4C42-1B0BD78A8662}"/>
                  </a:ext>
                </a:extLst>
              </p:cNvPr>
              <p:cNvSpPr/>
              <p:nvPr/>
            </p:nvSpPr>
            <p:spPr>
              <a:xfrm>
                <a:off x="6656615" y="4038600"/>
                <a:ext cx="1485900" cy="35922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AE32A43-4A31-6CDA-FC1E-47F8F32A1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0"/>
              <a:stretch/>
            </p:blipFill>
            <p:spPr>
              <a:xfrm>
                <a:off x="8423264" y="1166585"/>
                <a:ext cx="11106396" cy="5400000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8B06E5-B03F-40B4-026C-95122047D726}"/>
                </a:ext>
              </a:extLst>
            </p:cNvPr>
            <p:cNvSpPr/>
            <p:nvPr/>
          </p:nvSpPr>
          <p:spPr>
            <a:xfrm>
              <a:off x="8611985" y="4754880"/>
              <a:ext cx="5403274" cy="157110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98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00EB4-5294-431B-0C50-5A2194692B26}"/>
              </a:ext>
            </a:extLst>
          </p:cNvPr>
          <p:cNvSpPr txBox="1"/>
          <p:nvPr/>
        </p:nvSpPr>
        <p:spPr>
          <a:xfrm>
            <a:off x="0" y="0"/>
            <a:ext cx="616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TIMELINE</a:t>
            </a:r>
            <a:endParaRPr lang="en-US" sz="4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5ACF-DCA7-85E8-EE84-E698421CE6ED}"/>
              </a:ext>
            </a:extLst>
          </p:cNvPr>
          <p:cNvSpPr txBox="1"/>
          <p:nvPr/>
        </p:nvSpPr>
        <p:spPr>
          <a:xfrm>
            <a:off x="7380515" y="86061"/>
            <a:ext cx="481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27 June 2024 – 30 July 2024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AF7A8B-BF14-F7EA-828F-D2E684AF5C79}"/>
              </a:ext>
            </a:extLst>
          </p:cNvPr>
          <p:cNvGrpSpPr/>
          <p:nvPr/>
        </p:nvGrpSpPr>
        <p:grpSpPr>
          <a:xfrm>
            <a:off x="-3429321" y="729000"/>
            <a:ext cx="19186903" cy="5400000"/>
            <a:chOff x="368660" y="931026"/>
            <a:chExt cx="19186903" cy="540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496E5-1D54-6186-C23A-1CDCA7F78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731"/>
            <a:stretch/>
          </p:blipFill>
          <p:spPr>
            <a:xfrm>
              <a:off x="368660" y="931026"/>
              <a:ext cx="7420472" cy="54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08063E-8C2E-46C6-A7FD-8A793D90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0" t="2149" r="1273" b="4083"/>
            <a:stretch/>
          </p:blipFill>
          <p:spPr>
            <a:xfrm>
              <a:off x="7922135" y="931026"/>
              <a:ext cx="11633428" cy="54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11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EF5B5-4ED0-28FC-3787-829FCFFB83AD}"/>
              </a:ext>
            </a:extLst>
          </p:cNvPr>
          <p:cNvGrpSpPr/>
          <p:nvPr/>
        </p:nvGrpSpPr>
        <p:grpSpPr>
          <a:xfrm>
            <a:off x="-480619" y="433068"/>
            <a:ext cx="15068069" cy="6375600"/>
            <a:chOff x="-480619" y="433068"/>
            <a:chExt cx="15068069" cy="6375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D434D1-B3C7-920C-6B47-F4A351A9DAB3}"/>
                </a:ext>
              </a:extLst>
            </p:cNvPr>
            <p:cNvGrpSpPr/>
            <p:nvPr/>
          </p:nvGrpSpPr>
          <p:grpSpPr>
            <a:xfrm>
              <a:off x="4808238" y="434898"/>
              <a:ext cx="9779212" cy="6373770"/>
              <a:chOff x="4808238" y="434898"/>
              <a:chExt cx="9779212" cy="63737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B9E2169-166E-72A0-B617-1FF84AB8A7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" t="3159" r="-114" b="3903"/>
              <a:stretch/>
            </p:blipFill>
            <p:spPr>
              <a:xfrm>
                <a:off x="4808238" y="434898"/>
                <a:ext cx="9779212" cy="63737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012831-4759-8FE6-25AC-E7B9AAB83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797" y="630894"/>
                <a:ext cx="1521145" cy="7793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A4EBC6-6BFD-F472-ADA3-918F8457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0619" y="433068"/>
              <a:ext cx="5159077" cy="637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48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C958C1-5360-72CF-3CF7-2D5B4C6DC737}"/>
              </a:ext>
            </a:extLst>
          </p:cNvPr>
          <p:cNvGrpSpPr/>
          <p:nvPr/>
        </p:nvGrpSpPr>
        <p:grpSpPr>
          <a:xfrm>
            <a:off x="-821121" y="1231348"/>
            <a:ext cx="13834242" cy="4395304"/>
            <a:chOff x="-821121" y="1231348"/>
            <a:chExt cx="13834242" cy="4395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179E9B-BEF2-9574-9E42-504FFB7E4EBC}"/>
                </a:ext>
              </a:extLst>
            </p:cNvPr>
            <p:cNvGrpSpPr/>
            <p:nvPr/>
          </p:nvGrpSpPr>
          <p:grpSpPr>
            <a:xfrm>
              <a:off x="-821121" y="1231348"/>
              <a:ext cx="13834242" cy="4395304"/>
              <a:chOff x="86061" y="1268999"/>
              <a:chExt cx="13834242" cy="439530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5ACF89E-FB75-97F1-5DE1-D2E0F451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4" t="1992" r="1159" b="2624"/>
              <a:stretch/>
            </p:blipFill>
            <p:spPr>
              <a:xfrm>
                <a:off x="86061" y="1268999"/>
                <a:ext cx="7987843" cy="4320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26AE55A-C396-BA91-6280-308A1D71A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1480" y="1344303"/>
                <a:ext cx="5738823" cy="4320000"/>
              </a:xfrm>
              <a:prstGeom prst="roundRect">
                <a:avLst>
                  <a:gd name="adj" fmla="val 2064"/>
                </a:avLst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E3FE92-0C0A-273E-A4D2-72D11F06201F}"/>
                </a:ext>
              </a:extLst>
            </p:cNvPr>
            <p:cNvSpPr txBox="1"/>
            <p:nvPr/>
          </p:nvSpPr>
          <p:spPr>
            <a:xfrm>
              <a:off x="5596601" y="4159011"/>
              <a:ext cx="102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WORLD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39ED48-6897-E714-EA9B-F8151B12A54A}"/>
                </a:ext>
              </a:extLst>
            </p:cNvPr>
            <p:cNvSpPr txBox="1"/>
            <p:nvPr/>
          </p:nvSpPr>
          <p:spPr>
            <a:xfrm>
              <a:off x="7943932" y="2794846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02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33CF25-D86C-4DF3-3800-BFD5FC366708}"/>
              </a:ext>
            </a:extLst>
          </p:cNvPr>
          <p:cNvGrpSpPr/>
          <p:nvPr/>
        </p:nvGrpSpPr>
        <p:grpSpPr>
          <a:xfrm>
            <a:off x="-2353591" y="369000"/>
            <a:ext cx="16716306" cy="6120000"/>
            <a:chOff x="-4957840" y="350979"/>
            <a:chExt cx="16716306" cy="612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8AA4AA-DFBA-9B15-0CDA-D95F4490F3CB}"/>
                </a:ext>
              </a:extLst>
            </p:cNvPr>
            <p:cNvGrpSpPr/>
            <p:nvPr/>
          </p:nvGrpSpPr>
          <p:grpSpPr>
            <a:xfrm>
              <a:off x="-4957840" y="350979"/>
              <a:ext cx="16716306" cy="6120000"/>
              <a:chOff x="-4957840" y="350979"/>
              <a:chExt cx="16716306" cy="612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2937A2-B4F4-32AB-DC37-4FFC558A9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5452" y="350979"/>
                <a:ext cx="6623014" cy="612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7BC811-B387-883B-1A24-EC41998709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3" t="2500" r="1194" b="1834"/>
              <a:stretch/>
            </p:blipFill>
            <p:spPr>
              <a:xfrm>
                <a:off x="-4957840" y="350979"/>
                <a:ext cx="9915679" cy="6120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3C0C1-B84C-D936-AD4E-A9DE41F25595}"/>
                  </a:ext>
                </a:extLst>
              </p:cNvPr>
              <p:cNvSpPr txBox="1"/>
              <p:nvPr/>
            </p:nvSpPr>
            <p:spPr>
              <a:xfrm>
                <a:off x="3122342" y="4148253"/>
                <a:ext cx="1025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highlight>
                      <a:srgbClr val="FFFF00"/>
                    </a:highlight>
                    <a:latin typeface="Cambria" panose="02040503050406030204" pitchFamily="18" charset="0"/>
                    <a:ea typeface="Cambria" panose="02040503050406030204" pitchFamily="18" charset="0"/>
                  </a:rPr>
                  <a:t>WORLD</a:t>
                </a:r>
                <a:endParaRPr lang="en-US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E17C4-D56A-173A-6106-DDAD3C318898}"/>
                </a:ext>
              </a:extLst>
            </p:cNvPr>
            <p:cNvSpPr txBox="1"/>
            <p:nvPr/>
          </p:nvSpPr>
          <p:spPr>
            <a:xfrm>
              <a:off x="5286797" y="2784088"/>
              <a:ext cx="125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Cambria" panose="02040503050406030204" pitchFamily="18" charset="0"/>
                  <a:ea typeface="Cambria" panose="02040503050406030204" pitchFamily="18" charset="0"/>
                </a:rPr>
                <a:t>PLANNER</a:t>
              </a:r>
              <a:endParaRPr lang="en-US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99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6C6B60-9EA3-3750-B556-C61ED2E72642}"/>
              </a:ext>
            </a:extLst>
          </p:cNvPr>
          <p:cNvGrpSpPr/>
          <p:nvPr/>
        </p:nvGrpSpPr>
        <p:grpSpPr>
          <a:xfrm>
            <a:off x="159977" y="1338853"/>
            <a:ext cx="11872045" cy="4180294"/>
            <a:chOff x="-1892672" y="2203506"/>
            <a:chExt cx="11872045" cy="4180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7D415-0BCA-0005-EAE7-4AE15EA20DDE}"/>
                </a:ext>
              </a:extLst>
            </p:cNvPr>
            <p:cNvGrpSpPr/>
            <p:nvPr/>
          </p:nvGrpSpPr>
          <p:grpSpPr>
            <a:xfrm>
              <a:off x="-1892672" y="2203506"/>
              <a:ext cx="11872045" cy="4180294"/>
              <a:chOff x="-1892672" y="2203506"/>
              <a:chExt cx="11872045" cy="4180294"/>
            </a:xfrm>
          </p:grpSpPr>
          <p:pic>
            <p:nvPicPr>
              <p:cNvPr id="2" name="Picture 1" descr="A group of people looking at a computer&#10;&#10;Description automatically generated">
                <a:extLst>
                  <a:ext uri="{FF2B5EF4-FFF2-40B4-BE49-F238E27FC236}">
                    <a16:creationId xmlns:a16="http://schemas.microsoft.com/office/drawing/2014/main" id="{726714DD-1283-37AB-EA8E-03B5BD451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1" r="-227" b="33904"/>
              <a:stretch/>
            </p:blipFill>
            <p:spPr>
              <a:xfrm>
                <a:off x="5277793" y="4604824"/>
                <a:ext cx="4701580" cy="1778976"/>
              </a:xfrm>
              <a:prstGeom prst="roundRect">
                <a:avLst/>
              </a:prstGeom>
            </p:spPr>
          </p:pic>
          <p:pic>
            <p:nvPicPr>
              <p:cNvPr id="3" name="Picture 2" descr="Two people sitting at a desk with computers&#10;&#10;Description automatically generated">
                <a:extLst>
                  <a:ext uri="{FF2B5EF4-FFF2-40B4-BE49-F238E27FC236}">
                    <a16:creationId xmlns:a16="http://schemas.microsoft.com/office/drawing/2014/main" id="{BC6FC795-AAAD-9335-A8DC-3DB4F6538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" t="18969" r="4918" b="29178"/>
              <a:stretch/>
            </p:blipFill>
            <p:spPr>
              <a:xfrm>
                <a:off x="5277793" y="2203506"/>
                <a:ext cx="4620180" cy="2078366"/>
              </a:xfrm>
              <a:prstGeom prst="roundRect">
                <a:avLst/>
              </a:prstGeom>
            </p:spPr>
          </p:pic>
          <p:pic>
            <p:nvPicPr>
              <p:cNvPr id="4" name="Picture 3" descr="A group of people sitting at a table with computers&#10;&#10;Description automatically generated">
                <a:extLst>
                  <a:ext uri="{FF2B5EF4-FFF2-40B4-BE49-F238E27FC236}">
                    <a16:creationId xmlns:a16="http://schemas.microsoft.com/office/drawing/2014/main" id="{247D2C81-89FC-A5DC-C5FF-D76AF5CDC2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29" t="25840" b="5565"/>
              <a:stretch/>
            </p:blipFill>
            <p:spPr>
              <a:xfrm>
                <a:off x="-1892672" y="2203506"/>
                <a:ext cx="6945043" cy="4180294"/>
              </a:xfrm>
              <a:prstGeom prst="roundRect">
                <a:avLst/>
              </a:prstGeom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A23CE6-60BE-484B-0A35-7C5198A1DD02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1237129" y="2565243"/>
              <a:ext cx="1151069" cy="597505"/>
            </a:xfrm>
            <a:prstGeom prst="straightConnector1">
              <a:avLst/>
            </a:prstGeom>
            <a:ln w="38100" cap="rnd">
              <a:solidFill>
                <a:srgbClr val="FFFF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C97A5C-8FC8-99F6-5F53-E0672A9007C5}"/>
                </a:ext>
              </a:extLst>
            </p:cNvPr>
            <p:cNvSpPr txBox="1"/>
            <p:nvPr/>
          </p:nvSpPr>
          <p:spPr>
            <a:xfrm>
              <a:off x="2388198" y="2334410"/>
              <a:ext cx="2097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FFFF00"/>
                  </a:solidFill>
                  <a:latin typeface="Comic Sans MS" panose="030F0702030302020204" pitchFamily="66" charset="0"/>
                </a:rPr>
                <a:t>MycroForest</a:t>
              </a:r>
              <a:endParaRPr lang="en-US" sz="2400" dirty="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258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140D68-5375-C2D8-BC9A-3E4F86C9589D}"/>
              </a:ext>
            </a:extLst>
          </p:cNvPr>
          <p:cNvGrpSpPr/>
          <p:nvPr/>
        </p:nvGrpSpPr>
        <p:grpSpPr>
          <a:xfrm>
            <a:off x="-3802958" y="191209"/>
            <a:ext cx="13083861" cy="16474020"/>
            <a:chOff x="-3802958" y="191209"/>
            <a:chExt cx="13083861" cy="16474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6FC66B-BC9D-5B58-C3ED-4304B0F1D221}"/>
                </a:ext>
              </a:extLst>
            </p:cNvPr>
            <p:cNvGrpSpPr/>
            <p:nvPr/>
          </p:nvGrpSpPr>
          <p:grpSpPr>
            <a:xfrm>
              <a:off x="-3802958" y="191209"/>
              <a:ext cx="13083861" cy="9881392"/>
              <a:chOff x="-3804879" y="1917304"/>
              <a:chExt cx="13083861" cy="988139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4FCC07F-503C-3438-F41E-84D408CE6A7C}"/>
                  </a:ext>
                </a:extLst>
              </p:cNvPr>
              <p:cNvGrpSpPr/>
              <p:nvPr/>
            </p:nvGrpSpPr>
            <p:grpSpPr>
              <a:xfrm>
                <a:off x="-3804879" y="1917304"/>
                <a:ext cx="6372369" cy="9880784"/>
                <a:chOff x="-4554326" y="653323"/>
                <a:chExt cx="6372369" cy="9880784"/>
              </a:xfrm>
            </p:grpSpPr>
            <p:pic>
              <p:nvPicPr>
                <p:cNvPr id="1026" name="Picture 2" descr="Forms response chart. Question title: 7. The system gave error messages that clearly told me how to fix problems.. Number of responses: 10 responses.">
                  <a:extLst>
                    <a:ext uri="{FF2B5EF4-FFF2-40B4-BE49-F238E27FC236}">
                      <a16:creationId xmlns:a16="http://schemas.microsoft.com/office/drawing/2014/main" id="{FB8B0FC3-6328-C36E-3199-3BEC66D5F7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0484" y="653323"/>
                  <a:ext cx="6368527" cy="3023392"/>
                </a:xfrm>
                <a:prstGeom prst="roundRect">
                  <a:avLst>
                    <a:gd name="adj" fmla="val 6704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Forms response chart. Question title: 10. It was easy to find the information I needed.. Number of responses: 10 responses.">
                  <a:extLst>
                    <a:ext uri="{FF2B5EF4-FFF2-40B4-BE49-F238E27FC236}">
                      <a16:creationId xmlns:a16="http://schemas.microsoft.com/office/drawing/2014/main" id="{BD2FD3B5-0200-12B9-55FC-5970D74BB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4082019"/>
                  <a:ext cx="6368527" cy="3023392"/>
                </a:xfrm>
                <a:prstGeom prst="roundRect">
                  <a:avLst>
                    <a:gd name="adj" fmla="val 7460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Forms response chart. Question title: 14. I liked using the interface of this system.. Number of responses: 10 responses.">
                  <a:extLst>
                    <a:ext uri="{FF2B5EF4-FFF2-40B4-BE49-F238E27FC236}">
                      <a16:creationId xmlns:a16="http://schemas.microsoft.com/office/drawing/2014/main" id="{7D80F46B-9EBF-86F6-605D-0481EEB2FD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554326" y="7510715"/>
                  <a:ext cx="6368527" cy="3023392"/>
                </a:xfrm>
                <a:prstGeom prst="roundRect">
                  <a:avLst>
                    <a:gd name="adj" fmla="val 7351"/>
                  </a:avLst>
                </a:prstGeom>
                <a:noFill/>
                <a:ln w="762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13CD61C-2326-BAAB-40CF-190018230B5C}"/>
                  </a:ext>
                </a:extLst>
              </p:cNvPr>
              <p:cNvGrpSpPr/>
              <p:nvPr/>
            </p:nvGrpSpPr>
            <p:grpSpPr>
              <a:xfrm>
                <a:off x="2909173" y="1940190"/>
                <a:ext cx="6369809" cy="9858506"/>
                <a:chOff x="3186662" y="-3352496"/>
                <a:chExt cx="6369809" cy="9858506"/>
              </a:xfrm>
            </p:grpSpPr>
            <p:pic>
              <p:nvPicPr>
                <p:cNvPr id="2050" name="Picture 2" descr="Forms response chart. Question title: 17. This system made me think about responsible forest management and the important role that forests play in keeping atmospheric CO2 levels in check.&#10;. Number of responses: 10 responses.">
                  <a:extLst>
                    <a:ext uri="{FF2B5EF4-FFF2-40B4-BE49-F238E27FC236}">
                      <a16:creationId xmlns:a16="http://schemas.microsoft.com/office/drawing/2014/main" id="{48CA5C7C-199E-D17C-91DF-D04AAF84D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4" y="-3352496"/>
                  <a:ext cx="6369807" cy="3024000"/>
                </a:xfrm>
                <a:prstGeom prst="roundRect">
                  <a:avLst>
                    <a:gd name="adj" fmla="val 7871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Forms response chart. Question title: 18. I feel like I learned something valuable using this system.&#10;. Number of responses: 10 responses.">
                  <a:extLst>
                    <a:ext uri="{FF2B5EF4-FFF2-40B4-BE49-F238E27FC236}">
                      <a16:creationId xmlns:a16="http://schemas.microsoft.com/office/drawing/2014/main" id="{B369985F-94F6-A835-6C53-614C2520C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3" y="53314"/>
                  <a:ext cx="6369807" cy="3024000"/>
                </a:xfrm>
                <a:prstGeom prst="roundRect">
                  <a:avLst>
                    <a:gd name="adj" fmla="val 8016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Forms response chart. Question title: 20. I think a lesson using this tool will be a valuable use of time at school.&#10;. Number of responses: 10 responses.">
                  <a:extLst>
                    <a:ext uri="{FF2B5EF4-FFF2-40B4-BE49-F238E27FC236}">
                      <a16:creationId xmlns:a16="http://schemas.microsoft.com/office/drawing/2014/main" id="{314D8ADD-CEB4-3086-1B5B-311C005588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662" y="3482010"/>
                  <a:ext cx="6369808" cy="3024000"/>
                </a:xfrm>
                <a:prstGeom prst="roundRect">
                  <a:avLst>
                    <a:gd name="adj" fmla="val 6887"/>
                  </a:avLst>
                </a:prstGeom>
                <a:noFill/>
                <a:ln w="76200">
                  <a:solidFill>
                    <a:schemeClr val="accent5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32" name="Picture 8" descr="Forms response chart. Question title: 13. The interface of this system was pleasant.. Number of responses: 10 responses.">
              <a:extLst>
                <a:ext uri="{FF2B5EF4-FFF2-40B4-BE49-F238E27FC236}">
                  <a16:creationId xmlns:a16="http://schemas.microsoft.com/office/drawing/2014/main" id="{7D94BD2A-4C68-2B74-705B-836A3BAFA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02958" y="10453803"/>
              <a:ext cx="13083860" cy="6211426"/>
            </a:xfrm>
            <a:prstGeom prst="roundRect">
              <a:avLst>
                <a:gd name="adj" fmla="val 8768"/>
              </a:avLst>
            </a:prstGeom>
            <a:noFill/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542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28ADCAD-745F-E22E-E13C-93A6BA0AEBAD}"/>
              </a:ext>
            </a:extLst>
          </p:cNvPr>
          <p:cNvGrpSpPr/>
          <p:nvPr/>
        </p:nvGrpSpPr>
        <p:grpSpPr>
          <a:xfrm>
            <a:off x="0" y="0"/>
            <a:ext cx="15865117" cy="6702016"/>
            <a:chOff x="0" y="0"/>
            <a:chExt cx="15865117" cy="6702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C5B315-EA6B-8372-72D0-898C8015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748" y="1124455"/>
              <a:ext cx="4004015" cy="1385244"/>
            </a:xfrm>
            <a:prstGeom prst="roundRect">
              <a:avLst>
                <a:gd name="adj" fmla="val 11289"/>
              </a:avLst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95A6-4307-75B0-7620-6DA1CF0870A3}"/>
                </a:ext>
              </a:extLst>
            </p:cNvPr>
            <p:cNvGrpSpPr/>
            <p:nvPr/>
          </p:nvGrpSpPr>
          <p:grpSpPr>
            <a:xfrm>
              <a:off x="0" y="0"/>
              <a:ext cx="5542893" cy="3691146"/>
              <a:chOff x="1" y="0"/>
              <a:chExt cx="3841594" cy="25582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0295EC-8BCD-F3C6-B244-3617B7E9B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62" r="23328"/>
              <a:stretch/>
            </p:blipFill>
            <p:spPr>
              <a:xfrm>
                <a:off x="1" y="0"/>
                <a:ext cx="3841594" cy="255821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D874AF-173A-32EB-62FE-E852D0FD5D14}"/>
                  </a:ext>
                </a:extLst>
              </p:cNvPr>
              <p:cNvSpPr/>
              <p:nvPr/>
            </p:nvSpPr>
            <p:spPr>
              <a:xfrm>
                <a:off x="1859280" y="1654233"/>
                <a:ext cx="1311828" cy="290945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91F0A0-6348-7B11-72A3-2CCED610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442" y="472605"/>
              <a:ext cx="5781675" cy="2082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66E6A3F7-EADB-8BC1-C1F9-06C01DFAA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228" y="2092072"/>
              <a:ext cx="542217" cy="542217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A207E3-5E2E-89C2-CB77-084CED7FD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1445" y="2350272"/>
              <a:ext cx="1678031" cy="1290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E99080-08B0-583E-5F6A-2858A243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22116"/>
              <a:ext cx="5132905" cy="277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F9215-F215-E4F4-345C-9307D298C785}"/>
                </a:ext>
              </a:extLst>
            </p:cNvPr>
            <p:cNvSpPr txBox="1"/>
            <p:nvPr/>
          </p:nvSpPr>
          <p:spPr>
            <a:xfrm>
              <a:off x="2107962" y="4279496"/>
              <a:ext cx="19682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highlight>
                    <a:srgbClr val="FFFF00"/>
                  </a:highlight>
                  <a:latin typeface="Cambria Math" panose="02040503050406030204" pitchFamily="18" charset="0"/>
                  <a:ea typeface="Cambria Math" panose="02040503050406030204" pitchFamily="18" charset="0"/>
                </a:rPr>
                <a:t>Tree Stress Over Time</a:t>
              </a:r>
              <a:endParaRPr lang="en-US" sz="24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E9E8A9D-A229-B5EF-8AA5-170C22B214B4}"/>
                </a:ext>
              </a:extLst>
            </p:cNvPr>
            <p:cNvGrpSpPr/>
            <p:nvPr/>
          </p:nvGrpSpPr>
          <p:grpSpPr>
            <a:xfrm>
              <a:off x="10713181" y="3914170"/>
              <a:ext cx="5151936" cy="2779200"/>
              <a:chOff x="3891691" y="155984"/>
              <a:chExt cx="5151936" cy="27792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59D555-6730-3410-2EE7-1C02269B8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1691" y="155984"/>
                <a:ext cx="5151936" cy="2779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6D62B-8970-1F6A-F72F-1A8141FA5857}"/>
                  </a:ext>
                </a:extLst>
              </p:cNvPr>
              <p:cNvSpPr txBox="1"/>
              <p:nvPr/>
            </p:nvSpPr>
            <p:spPr>
              <a:xfrm>
                <a:off x="4238217" y="1616214"/>
                <a:ext cx="29856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CO2 Concentration Over Time</a:t>
                </a:r>
                <a:endParaRPr lang="en-US" sz="24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6676B3-618E-EDC5-0751-6B3AAFEA3018}"/>
                </a:ext>
              </a:extLst>
            </p:cNvPr>
            <p:cNvGrpSpPr/>
            <p:nvPr/>
          </p:nvGrpSpPr>
          <p:grpSpPr>
            <a:xfrm>
              <a:off x="5328653" y="3922816"/>
              <a:ext cx="5188780" cy="2779200"/>
              <a:chOff x="4438963" y="4147346"/>
              <a:chExt cx="10372515" cy="566809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58B4D28-AD99-1E2E-CED5-92867E03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8963" y="4147346"/>
                <a:ext cx="10372515" cy="566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97841A-DA74-A87B-9921-AA3CAD5160D7}"/>
                  </a:ext>
                </a:extLst>
              </p:cNvPr>
              <p:cNvSpPr txBox="1"/>
              <p:nvPr/>
            </p:nvSpPr>
            <p:spPr>
              <a:xfrm>
                <a:off x="4841781" y="6522756"/>
                <a:ext cx="9566877" cy="941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highlight>
                      <a:srgbClr val="FFFF00"/>
                    </a:highlight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Tree Carbon Absorbed Over Time</a:t>
                </a:r>
                <a:endParaRPr lang="en-US" sz="2400" dirty="0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5A6FACD-DDF3-4D53-4174-D9646A20C4E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974280" y="2555483"/>
              <a:ext cx="0" cy="135868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09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637F2FC6-6E53-408A-AC11-4078014E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698224" cy="68580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questionnaire with text&#10;&#10;Description automatically generated">
            <a:extLst>
              <a:ext uri="{FF2B5EF4-FFF2-40B4-BE49-F238E27FC236}">
                <a16:creationId xmlns:a16="http://schemas.microsoft.com/office/drawing/2014/main" id="{2D3AD561-0F49-1627-1C1C-1C02B9D0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4615" y="0"/>
            <a:ext cx="9698224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295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EF491A-52AF-4C17-2AED-13CD1B46CAD8}"/>
              </a:ext>
            </a:extLst>
          </p:cNvPr>
          <p:cNvGrpSpPr/>
          <p:nvPr/>
        </p:nvGrpSpPr>
        <p:grpSpPr>
          <a:xfrm>
            <a:off x="-25514" y="1759451"/>
            <a:ext cx="12853240" cy="2736669"/>
            <a:chOff x="645959" y="1101465"/>
            <a:chExt cx="12853240" cy="273666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ABA6A4-2A54-90C8-0E39-8B0C46B0BAD8}"/>
                </a:ext>
              </a:extLst>
            </p:cNvPr>
            <p:cNvSpPr/>
            <p:nvPr/>
          </p:nvSpPr>
          <p:spPr>
            <a:xfrm>
              <a:off x="645959" y="1101466"/>
              <a:ext cx="4438105" cy="705874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URGENCY OF NEED FOR ACTION AGAINST RAPID CLIMATE CHANGE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956C9D4-9382-D3FA-CB38-24528D54F7E8}"/>
                </a:ext>
              </a:extLst>
            </p:cNvPr>
            <p:cNvSpPr/>
            <p:nvPr/>
          </p:nvSpPr>
          <p:spPr>
            <a:xfrm>
              <a:off x="645959" y="2000117"/>
              <a:ext cx="443810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FORESTY PRACTICES, INCOME STREAMS, AND ROLE OF FORESTS AS CARBON SINKS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084AB01-EC0C-F466-1A2D-FAAE2EE624B8}"/>
                </a:ext>
              </a:extLst>
            </p:cNvPr>
            <p:cNvSpPr/>
            <p:nvPr/>
          </p:nvSpPr>
          <p:spPr>
            <a:xfrm>
              <a:off x="9779643" y="2972812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FEATURES OF EFFECTIVE EDUCATIONAL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61925F-5B57-CC13-805C-7F5E6DAC63AA}"/>
                </a:ext>
              </a:extLst>
            </p:cNvPr>
            <p:cNvSpPr/>
            <p:nvPr/>
          </p:nvSpPr>
          <p:spPr>
            <a:xfrm>
              <a:off x="9779643" y="2000117"/>
              <a:ext cx="3719554" cy="826131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OBJECT ORIENTED PROGRAMMING IN JAVASCRIPT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8EE7C6-C63B-0054-76BE-36E040EFB243}"/>
                </a:ext>
              </a:extLst>
            </p:cNvPr>
            <p:cNvSpPr/>
            <p:nvPr/>
          </p:nvSpPr>
          <p:spPr>
            <a:xfrm>
              <a:off x="645959" y="3019025"/>
              <a:ext cx="4438105" cy="81910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IMPORTANCE OF DOCUMENTATION &amp; SOFTWARE DEVELOPMENT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9CFFFCC-6FB4-F62C-6C65-9B1689FEA18E}"/>
                </a:ext>
              </a:extLst>
            </p:cNvPr>
            <p:cNvSpPr/>
            <p:nvPr/>
          </p:nvSpPr>
          <p:spPr>
            <a:xfrm>
              <a:off x="9779645" y="1101465"/>
              <a:ext cx="3719554" cy="705875"/>
            </a:xfrm>
            <a:prstGeom prst="roundRect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ADVANTAGE OF AGILE DEVELOPMENT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768F90E-3056-9A21-EBF2-2BE789DBDB09}"/>
                </a:ext>
              </a:extLst>
            </p:cNvPr>
            <p:cNvSpPr/>
            <p:nvPr/>
          </p:nvSpPr>
          <p:spPr>
            <a:xfrm>
              <a:off x="7181086" y="2000117"/>
              <a:ext cx="2462785" cy="83006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WEB DEVELOPMENT USING SELECTED TOOLS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9316AE-4AB1-C1FB-3851-5785107E50F6}"/>
                </a:ext>
              </a:extLst>
            </p:cNvPr>
            <p:cNvSpPr/>
            <p:nvPr/>
          </p:nvSpPr>
          <p:spPr>
            <a:xfrm>
              <a:off x="7181087" y="2972812"/>
              <a:ext cx="2462785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JOY OF SHARING KNOWLEDGE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52F8D1D-A8AF-0A92-67EC-A04F028E326B}"/>
                </a:ext>
              </a:extLst>
            </p:cNvPr>
            <p:cNvSpPr/>
            <p:nvPr/>
          </p:nvSpPr>
          <p:spPr>
            <a:xfrm>
              <a:off x="7181087" y="1101465"/>
              <a:ext cx="2462785" cy="75602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 EVALUATION METHODOLOGY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E007032-68A0-D068-02F9-5CE7A9535B0E}"/>
                </a:ext>
              </a:extLst>
            </p:cNvPr>
            <p:cNvSpPr/>
            <p:nvPr/>
          </p:nvSpPr>
          <p:spPr>
            <a:xfrm>
              <a:off x="5219837" y="2972812"/>
              <a:ext cx="1825477" cy="826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RESEARCH BEST PRACTICES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3D67E67-DDF4-57CC-BE55-36E122101E50}"/>
                </a:ext>
              </a:extLst>
            </p:cNvPr>
            <p:cNvSpPr/>
            <p:nvPr/>
          </p:nvSpPr>
          <p:spPr>
            <a:xfrm>
              <a:off x="5219837" y="1101466"/>
              <a:ext cx="1825477" cy="172478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APPLICATION OF CONCEPTS LEARNED IN THE MSC PROGRAMME</a:t>
              </a:r>
              <a:endPara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76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9297</TotalTime>
  <Words>854</Words>
  <Application>Microsoft Office PowerPoint</Application>
  <PresentationFormat>Widescreen</PresentationFormat>
  <Paragraphs>352</Paragraphs>
  <Slides>84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Arial</vt:lpstr>
      <vt:lpstr>Arial Narrow</vt:lpstr>
      <vt:lpstr>Calibri</vt:lpstr>
      <vt:lpstr>Calibri Light</vt:lpstr>
      <vt:lpstr>Cambria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136</cp:revision>
  <dcterms:created xsi:type="dcterms:W3CDTF">2024-05-19T12:06:57Z</dcterms:created>
  <dcterms:modified xsi:type="dcterms:W3CDTF">2024-08-13T17:20:22Z</dcterms:modified>
</cp:coreProperties>
</file>